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6" r:id="rId2"/>
    <p:sldId id="1526" r:id="rId3"/>
    <p:sldId id="1525" r:id="rId4"/>
    <p:sldId id="582" r:id="rId5"/>
    <p:sldId id="261" r:id="rId6"/>
    <p:sldId id="1527" r:id="rId7"/>
  </p:sldIdLst>
  <p:sldSz cx="12192000" cy="6858000"/>
  <p:notesSz cx="6858000" cy="9144000"/>
  <p:defaultTextStyle>
    <a:defPPr>
      <a:defRPr lang="es-D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871332-54F2-4B7D-ABCC-5E9A4F2B1D3C}" v="1" dt="2024-04-26T13:43:52.4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is Gregorio Madera Sued" userId="eaa27080-2752-4b56-be1c-515f66852020" providerId="ADAL" clId="{1C871332-54F2-4B7D-ABCC-5E9A4F2B1D3C}"/>
    <pc:docChg chg="addSld modSld">
      <pc:chgData name="Luis Gregorio Madera Sued" userId="eaa27080-2752-4b56-be1c-515f66852020" providerId="ADAL" clId="{1C871332-54F2-4B7D-ABCC-5E9A4F2B1D3C}" dt="2024-04-26T13:43:52.415" v="0"/>
      <pc:docMkLst>
        <pc:docMk/>
      </pc:docMkLst>
      <pc:sldChg chg="add">
        <pc:chgData name="Luis Gregorio Madera Sued" userId="eaa27080-2752-4b56-be1c-515f66852020" providerId="ADAL" clId="{1C871332-54F2-4B7D-ABCC-5E9A4F2B1D3C}" dt="2024-04-26T13:43:52.415" v="0"/>
        <pc:sldMkLst>
          <pc:docMk/>
          <pc:sldMk cId="1152243524" sldId="1527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2FE227-16DA-4DB4-8523-7AAC99933288}" type="doc">
      <dgm:prSet loTypeId="urn:microsoft.com/office/officeart/2005/8/layout/lProcess3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DO"/>
        </a:p>
      </dgm:t>
    </dgm:pt>
    <dgm:pt modelId="{CDA84A81-9711-4381-91FC-24F7C530BB16}">
      <dgm:prSet phldrT="[Texto]" custT="1"/>
      <dgm:spPr/>
      <dgm:t>
        <a:bodyPr/>
        <a:lstStyle/>
        <a:p>
          <a:r>
            <a:rPr lang="es-DO" sz="1800" b="1" dirty="0"/>
            <a:t>Planificación</a:t>
          </a:r>
        </a:p>
      </dgm:t>
    </dgm:pt>
    <dgm:pt modelId="{50AA379D-DA1E-4D77-B37A-75518CC8BC6C}" type="parTrans" cxnId="{D2DE024D-F6BF-4609-BCC3-8B122A1A5CD4}">
      <dgm:prSet/>
      <dgm:spPr/>
      <dgm:t>
        <a:bodyPr/>
        <a:lstStyle/>
        <a:p>
          <a:endParaRPr lang="es-DO" sz="1400"/>
        </a:p>
      </dgm:t>
    </dgm:pt>
    <dgm:pt modelId="{65F75579-6EEE-431B-9087-E2A8A68AA94B}" type="sibTrans" cxnId="{D2DE024D-F6BF-4609-BCC3-8B122A1A5CD4}">
      <dgm:prSet/>
      <dgm:spPr/>
      <dgm:t>
        <a:bodyPr/>
        <a:lstStyle/>
        <a:p>
          <a:endParaRPr lang="es-DO" sz="1400"/>
        </a:p>
      </dgm:t>
    </dgm:pt>
    <dgm:pt modelId="{BE99D313-650C-4392-BD31-A133CB0CA2D3}">
      <dgm:prSet phldrT="[Texto]" custT="1"/>
      <dgm:spPr/>
      <dgm:t>
        <a:bodyPr/>
        <a:lstStyle/>
        <a:p>
          <a:r>
            <a:rPr lang="es-DO" sz="1400" b="1" dirty="0"/>
            <a:t>END</a:t>
          </a:r>
        </a:p>
      </dgm:t>
    </dgm:pt>
    <dgm:pt modelId="{2AE6E0C0-C328-40B2-B9AD-5D0ACD2A2FA7}" type="parTrans" cxnId="{F99CAC30-22B5-4EAF-ACAF-A137D8ADC64B}">
      <dgm:prSet/>
      <dgm:spPr/>
      <dgm:t>
        <a:bodyPr/>
        <a:lstStyle/>
        <a:p>
          <a:endParaRPr lang="es-DO" sz="1400"/>
        </a:p>
      </dgm:t>
    </dgm:pt>
    <dgm:pt modelId="{3D440E8D-9723-4145-950A-85E8BA266897}" type="sibTrans" cxnId="{F99CAC30-22B5-4EAF-ACAF-A137D8ADC64B}">
      <dgm:prSet/>
      <dgm:spPr/>
      <dgm:t>
        <a:bodyPr/>
        <a:lstStyle/>
        <a:p>
          <a:endParaRPr lang="es-DO" sz="1400"/>
        </a:p>
      </dgm:t>
    </dgm:pt>
    <dgm:pt modelId="{8953FDE1-0F74-458C-BECD-7FBE2E257A1D}">
      <dgm:prSet phldrT="[Texto]" custT="1"/>
      <dgm:spPr/>
      <dgm:t>
        <a:bodyPr/>
        <a:lstStyle/>
        <a:p>
          <a:r>
            <a:rPr lang="es-DO" sz="1400" b="1" dirty="0"/>
            <a:t>PNPSP</a:t>
          </a:r>
        </a:p>
      </dgm:t>
    </dgm:pt>
    <dgm:pt modelId="{A130671E-86BE-4B4A-9CC3-C5C6D12022A6}" type="parTrans" cxnId="{B7CD5D56-9133-488B-8050-8CA902C0AA15}">
      <dgm:prSet/>
      <dgm:spPr/>
      <dgm:t>
        <a:bodyPr/>
        <a:lstStyle/>
        <a:p>
          <a:endParaRPr lang="es-DO" sz="1400"/>
        </a:p>
      </dgm:t>
    </dgm:pt>
    <dgm:pt modelId="{9200575B-D8AC-459C-B0CC-539DD20BE403}" type="sibTrans" cxnId="{B7CD5D56-9133-488B-8050-8CA902C0AA15}">
      <dgm:prSet/>
      <dgm:spPr/>
      <dgm:t>
        <a:bodyPr/>
        <a:lstStyle/>
        <a:p>
          <a:endParaRPr lang="es-DO" sz="1400"/>
        </a:p>
      </dgm:t>
    </dgm:pt>
    <dgm:pt modelId="{9BE8866D-38AA-4EE8-A41A-36BAA4D5CC34}">
      <dgm:prSet phldrT="[Texto]" custT="1"/>
      <dgm:spPr/>
      <dgm:t>
        <a:bodyPr/>
        <a:lstStyle/>
        <a:p>
          <a:r>
            <a:rPr lang="es-DO" sz="1800" b="1" dirty="0"/>
            <a:t>Financiación</a:t>
          </a:r>
        </a:p>
      </dgm:t>
    </dgm:pt>
    <dgm:pt modelId="{C679174E-D37C-4A3D-8114-4850D4399F4A}" type="parTrans" cxnId="{5179099B-6CA8-486D-BFFC-3DDC871F1FFF}">
      <dgm:prSet/>
      <dgm:spPr/>
      <dgm:t>
        <a:bodyPr/>
        <a:lstStyle/>
        <a:p>
          <a:endParaRPr lang="es-DO" sz="1400"/>
        </a:p>
      </dgm:t>
    </dgm:pt>
    <dgm:pt modelId="{6F7A8FA6-B8E4-4584-98E9-AB90B2822111}" type="sibTrans" cxnId="{5179099B-6CA8-486D-BFFC-3DDC871F1FFF}">
      <dgm:prSet/>
      <dgm:spPr/>
      <dgm:t>
        <a:bodyPr/>
        <a:lstStyle/>
        <a:p>
          <a:endParaRPr lang="es-DO" sz="1400"/>
        </a:p>
      </dgm:t>
    </dgm:pt>
    <dgm:pt modelId="{90838E5F-019B-4073-AB06-CDA1A5577055}">
      <dgm:prSet phldrT="[Texto]" custT="1"/>
      <dgm:spPr/>
      <dgm:t>
        <a:bodyPr/>
        <a:lstStyle/>
        <a:p>
          <a:r>
            <a:rPr lang="es-DO" sz="1600" b="1" dirty="0">
              <a:solidFill>
                <a:srgbClr val="FF0000"/>
              </a:solidFill>
            </a:rPr>
            <a:t>¿?</a:t>
          </a:r>
        </a:p>
      </dgm:t>
    </dgm:pt>
    <dgm:pt modelId="{B7C29FEA-9F88-4137-9A18-C38E9BCF6824}" type="parTrans" cxnId="{1007CA27-B88A-4813-B878-3689B71F63E2}">
      <dgm:prSet/>
      <dgm:spPr/>
      <dgm:t>
        <a:bodyPr/>
        <a:lstStyle/>
        <a:p>
          <a:endParaRPr lang="es-DO" sz="1400"/>
        </a:p>
      </dgm:t>
    </dgm:pt>
    <dgm:pt modelId="{D812920C-FD6D-4795-87A6-F71685F17DEE}" type="sibTrans" cxnId="{1007CA27-B88A-4813-B878-3689B71F63E2}">
      <dgm:prSet/>
      <dgm:spPr/>
      <dgm:t>
        <a:bodyPr/>
        <a:lstStyle/>
        <a:p>
          <a:endParaRPr lang="es-DO" sz="1400"/>
        </a:p>
      </dgm:t>
    </dgm:pt>
    <dgm:pt modelId="{7CB5B36E-D170-4EA6-80C7-79F0048CA088}">
      <dgm:prSet phldrT="[Texto]" custT="1"/>
      <dgm:spPr/>
      <dgm:t>
        <a:bodyPr/>
        <a:lstStyle/>
        <a:p>
          <a:r>
            <a:rPr lang="es-DO" sz="1600" b="1" dirty="0">
              <a:solidFill>
                <a:srgbClr val="FF0000"/>
              </a:solidFill>
            </a:rPr>
            <a:t>¿?</a:t>
          </a:r>
        </a:p>
      </dgm:t>
    </dgm:pt>
    <dgm:pt modelId="{DD1834D3-0113-4FF7-9ADE-B754AABC5677}" type="parTrans" cxnId="{83D66127-51B7-4291-BD25-EB73F7C312CB}">
      <dgm:prSet/>
      <dgm:spPr/>
      <dgm:t>
        <a:bodyPr/>
        <a:lstStyle/>
        <a:p>
          <a:endParaRPr lang="es-DO" sz="1400"/>
        </a:p>
      </dgm:t>
    </dgm:pt>
    <dgm:pt modelId="{1E4C4243-AE73-4CE4-ACA9-628C8F845242}" type="sibTrans" cxnId="{83D66127-51B7-4291-BD25-EB73F7C312CB}">
      <dgm:prSet/>
      <dgm:spPr/>
      <dgm:t>
        <a:bodyPr/>
        <a:lstStyle/>
        <a:p>
          <a:endParaRPr lang="es-DO" sz="1400"/>
        </a:p>
      </dgm:t>
    </dgm:pt>
    <dgm:pt modelId="{4DF15EDE-0C4C-435B-823F-CC0E0662DAED}">
      <dgm:prSet phldrT="[Texto]" custT="1"/>
      <dgm:spPr/>
      <dgm:t>
        <a:bodyPr/>
        <a:lstStyle/>
        <a:p>
          <a:r>
            <a:rPr lang="es-DO" sz="1400" b="1" dirty="0" err="1"/>
            <a:t>PEIs</a:t>
          </a:r>
          <a:endParaRPr lang="es-DO" sz="1400" b="1" dirty="0"/>
        </a:p>
      </dgm:t>
    </dgm:pt>
    <dgm:pt modelId="{F1BA073C-4F26-495D-B718-4A4E14291B5F}" type="parTrans" cxnId="{EAAA65CF-3ECE-4BDB-AD5B-08FC3AA8BA8B}">
      <dgm:prSet/>
      <dgm:spPr/>
      <dgm:t>
        <a:bodyPr/>
        <a:lstStyle/>
        <a:p>
          <a:endParaRPr lang="es-DO" sz="1400"/>
        </a:p>
      </dgm:t>
    </dgm:pt>
    <dgm:pt modelId="{C9D007E6-E487-47EF-A15E-2862D4E10D60}" type="sibTrans" cxnId="{EAAA65CF-3ECE-4BDB-AD5B-08FC3AA8BA8B}">
      <dgm:prSet/>
      <dgm:spPr/>
      <dgm:t>
        <a:bodyPr/>
        <a:lstStyle/>
        <a:p>
          <a:endParaRPr lang="es-DO" sz="1400"/>
        </a:p>
      </dgm:t>
    </dgm:pt>
    <dgm:pt modelId="{C4AD2F37-4807-4F02-BA19-22804449327E}">
      <dgm:prSet phldrT="[Texto]" custT="1"/>
      <dgm:spPr/>
      <dgm:t>
        <a:bodyPr/>
        <a:lstStyle/>
        <a:p>
          <a:r>
            <a:rPr lang="es-DO" sz="1400" b="1" dirty="0" err="1"/>
            <a:t>POAs</a:t>
          </a:r>
          <a:endParaRPr lang="es-DO" sz="1400" b="1" dirty="0"/>
        </a:p>
      </dgm:t>
    </dgm:pt>
    <dgm:pt modelId="{F865A15C-0CFB-40BE-9CC8-4F65EB4777EA}" type="parTrans" cxnId="{9C6C7876-0C63-48CB-9A16-03892BEBE738}">
      <dgm:prSet/>
      <dgm:spPr/>
      <dgm:t>
        <a:bodyPr/>
        <a:lstStyle/>
        <a:p>
          <a:endParaRPr lang="es-DO" sz="1400"/>
        </a:p>
      </dgm:t>
    </dgm:pt>
    <dgm:pt modelId="{171C57B6-6BF5-4023-B1DA-CF5AAA1E3711}" type="sibTrans" cxnId="{9C6C7876-0C63-48CB-9A16-03892BEBE738}">
      <dgm:prSet/>
      <dgm:spPr/>
      <dgm:t>
        <a:bodyPr/>
        <a:lstStyle/>
        <a:p>
          <a:endParaRPr lang="es-DO" sz="1400"/>
        </a:p>
      </dgm:t>
    </dgm:pt>
    <dgm:pt modelId="{C671A926-3FCD-4C8A-9236-2F4F8E7DC333}">
      <dgm:prSet phldrT="[Texto]" custT="1"/>
      <dgm:spPr/>
      <dgm:t>
        <a:bodyPr/>
        <a:lstStyle/>
        <a:p>
          <a:r>
            <a:rPr lang="es-DO" sz="1600" b="1" dirty="0"/>
            <a:t>PP</a:t>
          </a:r>
        </a:p>
      </dgm:t>
    </dgm:pt>
    <dgm:pt modelId="{FF2B934D-02B2-4C90-A130-4D4274A39F95}" type="parTrans" cxnId="{D1B8054C-5538-4D16-91AF-019A65C72844}">
      <dgm:prSet/>
      <dgm:spPr/>
      <dgm:t>
        <a:bodyPr/>
        <a:lstStyle/>
        <a:p>
          <a:endParaRPr lang="es-DO" sz="1400"/>
        </a:p>
      </dgm:t>
    </dgm:pt>
    <dgm:pt modelId="{B0B50200-91C3-4D78-ABD3-2EE89B9FC07C}" type="sibTrans" cxnId="{D1B8054C-5538-4D16-91AF-019A65C72844}">
      <dgm:prSet/>
      <dgm:spPr/>
      <dgm:t>
        <a:bodyPr/>
        <a:lstStyle/>
        <a:p>
          <a:endParaRPr lang="es-DO" sz="1400"/>
        </a:p>
      </dgm:t>
    </dgm:pt>
    <dgm:pt modelId="{13E7E9F9-B2D4-487C-983C-581ACA9DF814}">
      <dgm:prSet phldrT="[Texto]" custT="1"/>
      <dgm:spPr/>
      <dgm:t>
        <a:bodyPr/>
        <a:lstStyle/>
        <a:p>
          <a:r>
            <a:rPr lang="es-DO" sz="1600" b="1" dirty="0"/>
            <a:t>PGE</a:t>
          </a:r>
          <a:endParaRPr lang="es-DO" sz="1400" b="1" dirty="0"/>
        </a:p>
      </dgm:t>
    </dgm:pt>
    <dgm:pt modelId="{778E73F2-F563-4A8F-963B-671FBCBB04FB}" type="parTrans" cxnId="{3BE634BD-8D7A-42D0-8B9D-957561AACD29}">
      <dgm:prSet/>
      <dgm:spPr/>
      <dgm:t>
        <a:bodyPr/>
        <a:lstStyle/>
        <a:p>
          <a:endParaRPr lang="es-DO" sz="1400"/>
        </a:p>
      </dgm:t>
    </dgm:pt>
    <dgm:pt modelId="{2E35AB78-6552-4AA5-A78E-945D61EBBBFB}" type="sibTrans" cxnId="{3BE634BD-8D7A-42D0-8B9D-957561AACD29}">
      <dgm:prSet/>
      <dgm:spPr/>
      <dgm:t>
        <a:bodyPr/>
        <a:lstStyle/>
        <a:p>
          <a:endParaRPr lang="es-DO" sz="1400"/>
        </a:p>
      </dgm:t>
    </dgm:pt>
    <dgm:pt modelId="{E372D49A-1240-4AC6-AD62-E10C61284630}">
      <dgm:prSet phldrT="[Texto]" custT="1"/>
      <dgm:spPr/>
      <dgm:t>
        <a:bodyPr/>
        <a:lstStyle/>
        <a:p>
          <a:r>
            <a:rPr lang="es-DO" sz="1600" dirty="0"/>
            <a:t>Periodicidad y nivel</a:t>
          </a:r>
        </a:p>
      </dgm:t>
    </dgm:pt>
    <dgm:pt modelId="{2DC4F726-4E2F-4C8B-BF59-F5DA7449F19B}" type="parTrans" cxnId="{3DA8B279-9E27-4CAC-855D-D2C99E1AA899}">
      <dgm:prSet/>
      <dgm:spPr/>
      <dgm:t>
        <a:bodyPr/>
        <a:lstStyle/>
        <a:p>
          <a:endParaRPr lang="es-DO" sz="1400"/>
        </a:p>
      </dgm:t>
    </dgm:pt>
    <dgm:pt modelId="{33B04110-EE2F-4083-83EE-C18744EE20D4}" type="sibTrans" cxnId="{3DA8B279-9E27-4CAC-855D-D2C99E1AA899}">
      <dgm:prSet/>
      <dgm:spPr/>
      <dgm:t>
        <a:bodyPr/>
        <a:lstStyle/>
        <a:p>
          <a:endParaRPr lang="es-DO" sz="1400"/>
        </a:p>
      </dgm:t>
    </dgm:pt>
    <dgm:pt modelId="{2AC80365-91EA-4C99-B2CB-10A563D49CE3}">
      <dgm:prSet phldrT="[Texto]" custT="1"/>
      <dgm:spPr/>
      <dgm:t>
        <a:bodyPr/>
        <a:lstStyle/>
        <a:p>
          <a:r>
            <a:rPr lang="es-DO" sz="1100" dirty="0"/>
            <a:t>LP 20 años Interinstitucional</a:t>
          </a:r>
        </a:p>
      </dgm:t>
    </dgm:pt>
    <dgm:pt modelId="{63F17866-5C36-46D4-92F4-13E443482DB4}" type="parTrans" cxnId="{3C5A0EE5-BDED-40B0-86FE-507EB55CF6E0}">
      <dgm:prSet/>
      <dgm:spPr/>
      <dgm:t>
        <a:bodyPr/>
        <a:lstStyle/>
        <a:p>
          <a:endParaRPr lang="es-DO" sz="1400"/>
        </a:p>
      </dgm:t>
    </dgm:pt>
    <dgm:pt modelId="{6505B127-78A8-4568-BFE1-7D496A912DB3}" type="sibTrans" cxnId="{3C5A0EE5-BDED-40B0-86FE-507EB55CF6E0}">
      <dgm:prSet/>
      <dgm:spPr/>
      <dgm:t>
        <a:bodyPr/>
        <a:lstStyle/>
        <a:p>
          <a:endParaRPr lang="es-DO" sz="1400"/>
        </a:p>
      </dgm:t>
    </dgm:pt>
    <dgm:pt modelId="{EF1EF4CD-B63C-4DE1-BBEB-8416185C72E8}">
      <dgm:prSet phldrT="[Texto]" custT="1"/>
      <dgm:spPr/>
      <dgm:t>
        <a:bodyPr/>
        <a:lstStyle/>
        <a:p>
          <a:r>
            <a:rPr lang="es-DO" sz="1100" dirty="0"/>
            <a:t>MP 4 años Interinstitucional</a:t>
          </a:r>
        </a:p>
      </dgm:t>
    </dgm:pt>
    <dgm:pt modelId="{8C9F6079-28C1-4960-88B7-7610505635EB}" type="parTrans" cxnId="{8F4F4D8E-BBC8-4B1E-BE7F-05A036D69C83}">
      <dgm:prSet/>
      <dgm:spPr/>
      <dgm:t>
        <a:bodyPr/>
        <a:lstStyle/>
        <a:p>
          <a:endParaRPr lang="es-DO" sz="1400"/>
        </a:p>
      </dgm:t>
    </dgm:pt>
    <dgm:pt modelId="{DE4DB0D6-A4DE-4668-904E-FD498148963E}" type="sibTrans" cxnId="{8F4F4D8E-BBC8-4B1E-BE7F-05A036D69C83}">
      <dgm:prSet/>
      <dgm:spPr/>
      <dgm:t>
        <a:bodyPr/>
        <a:lstStyle/>
        <a:p>
          <a:endParaRPr lang="es-DO" sz="1400"/>
        </a:p>
      </dgm:t>
    </dgm:pt>
    <dgm:pt modelId="{F49E3A72-8EAD-4066-AFE6-D9A7086E9C8F}">
      <dgm:prSet phldrT="[Texto]" custT="1"/>
      <dgm:spPr/>
      <dgm:t>
        <a:bodyPr/>
        <a:lstStyle/>
        <a:p>
          <a:r>
            <a:rPr lang="es-DO" sz="1100" dirty="0"/>
            <a:t>MP 4 años Institucional</a:t>
          </a:r>
        </a:p>
      </dgm:t>
    </dgm:pt>
    <dgm:pt modelId="{47611C9D-7400-47E6-BEFE-102C2A9DF9A6}" type="parTrans" cxnId="{6F3B09A2-D189-4783-BE72-DA931DC135F4}">
      <dgm:prSet/>
      <dgm:spPr/>
      <dgm:t>
        <a:bodyPr/>
        <a:lstStyle/>
        <a:p>
          <a:endParaRPr lang="es-DO" sz="1400"/>
        </a:p>
      </dgm:t>
    </dgm:pt>
    <dgm:pt modelId="{E96FB6CA-DD0D-4CE8-B836-128FE798581D}" type="sibTrans" cxnId="{6F3B09A2-D189-4783-BE72-DA931DC135F4}">
      <dgm:prSet/>
      <dgm:spPr/>
      <dgm:t>
        <a:bodyPr/>
        <a:lstStyle/>
        <a:p>
          <a:endParaRPr lang="es-DO" sz="1400"/>
        </a:p>
      </dgm:t>
    </dgm:pt>
    <dgm:pt modelId="{B5DC075A-4881-474F-92D4-7CB4E2840A69}">
      <dgm:prSet phldrT="[Texto]" custT="1"/>
      <dgm:spPr/>
      <dgm:t>
        <a:bodyPr/>
        <a:lstStyle/>
        <a:p>
          <a:r>
            <a:rPr lang="es-DO" sz="1100" dirty="0"/>
            <a:t>CP 1 año Institucional</a:t>
          </a:r>
        </a:p>
      </dgm:t>
    </dgm:pt>
    <dgm:pt modelId="{7469ABD9-32B9-450C-8E6A-19AD51BA24DC}" type="parTrans" cxnId="{C019EC0B-E3BF-43FF-B278-C6E19E2FB6CD}">
      <dgm:prSet/>
      <dgm:spPr/>
      <dgm:t>
        <a:bodyPr/>
        <a:lstStyle/>
        <a:p>
          <a:endParaRPr lang="es-DO" sz="1400"/>
        </a:p>
      </dgm:t>
    </dgm:pt>
    <dgm:pt modelId="{42FECA57-7770-401D-B379-8BC6808C4F57}" type="sibTrans" cxnId="{C019EC0B-E3BF-43FF-B278-C6E19E2FB6CD}">
      <dgm:prSet/>
      <dgm:spPr/>
      <dgm:t>
        <a:bodyPr/>
        <a:lstStyle/>
        <a:p>
          <a:endParaRPr lang="es-DO" sz="1400"/>
        </a:p>
      </dgm:t>
    </dgm:pt>
    <dgm:pt modelId="{69DAE5B3-D4DD-4C6B-82A6-49D3935960B4}">
      <dgm:prSet phldrT="[Texto]" custT="1"/>
      <dgm:spPr/>
      <dgm:t>
        <a:bodyPr/>
        <a:lstStyle/>
        <a:p>
          <a:r>
            <a:rPr lang="es-DO" sz="1400" b="1" dirty="0" err="1"/>
            <a:t>PPs</a:t>
          </a:r>
          <a:endParaRPr lang="es-DO" sz="1400" b="1" dirty="0"/>
        </a:p>
      </dgm:t>
    </dgm:pt>
    <dgm:pt modelId="{66CB4971-1C5E-40BD-BD14-34E53733CD7E}" type="parTrans" cxnId="{83C12A87-2B0B-4B09-B8D7-AF00C6333C06}">
      <dgm:prSet/>
      <dgm:spPr/>
      <dgm:t>
        <a:bodyPr/>
        <a:lstStyle/>
        <a:p>
          <a:endParaRPr lang="es-DO" sz="1400"/>
        </a:p>
      </dgm:t>
    </dgm:pt>
    <dgm:pt modelId="{B117E802-BDED-4B57-ABFB-398449B98022}" type="sibTrans" cxnId="{83C12A87-2B0B-4B09-B8D7-AF00C6333C06}">
      <dgm:prSet/>
      <dgm:spPr/>
      <dgm:t>
        <a:bodyPr/>
        <a:lstStyle/>
        <a:p>
          <a:endParaRPr lang="es-DO" sz="1400"/>
        </a:p>
      </dgm:t>
    </dgm:pt>
    <dgm:pt modelId="{A3FD74BA-9963-49BD-8370-ED27EDDEFB07}">
      <dgm:prSet phldrT="[Texto]" custT="1"/>
      <dgm:spPr/>
      <dgm:t>
        <a:bodyPr/>
        <a:lstStyle/>
        <a:p>
          <a:r>
            <a:rPr lang="es-DO" sz="1400" b="1" dirty="0" err="1"/>
            <a:t>PoRs</a:t>
          </a:r>
          <a:endParaRPr lang="es-DO" sz="1200" b="1" dirty="0"/>
        </a:p>
      </dgm:t>
    </dgm:pt>
    <dgm:pt modelId="{D3A180E7-B619-4D54-8CD1-0C78DDACA9AB}" type="parTrans" cxnId="{98BFFAE6-4931-4D0E-984E-CE4890CA9F44}">
      <dgm:prSet/>
      <dgm:spPr/>
      <dgm:t>
        <a:bodyPr/>
        <a:lstStyle/>
        <a:p>
          <a:endParaRPr lang="es-DO" sz="1400"/>
        </a:p>
      </dgm:t>
    </dgm:pt>
    <dgm:pt modelId="{4A62E485-FD81-4470-BB33-024FDDDFB0FA}" type="sibTrans" cxnId="{98BFFAE6-4931-4D0E-984E-CE4890CA9F44}">
      <dgm:prSet/>
      <dgm:spPr/>
      <dgm:t>
        <a:bodyPr/>
        <a:lstStyle/>
        <a:p>
          <a:endParaRPr lang="es-DO" sz="1400"/>
        </a:p>
      </dgm:t>
    </dgm:pt>
    <dgm:pt modelId="{7D98D56B-304E-4ACD-9AF1-36FEBBEA64E9}" type="pres">
      <dgm:prSet presAssocID="{DD2FE227-16DA-4DB4-8523-7AAC99933288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4171D80B-0882-4D3E-A457-441A32E97E3B}" type="pres">
      <dgm:prSet presAssocID="{CDA84A81-9711-4381-91FC-24F7C530BB16}" presName="horFlow" presStyleCnt="0"/>
      <dgm:spPr/>
    </dgm:pt>
    <dgm:pt modelId="{B8B8FBA7-E0A4-4F8B-86CD-7ACBD5A4DAB1}" type="pres">
      <dgm:prSet presAssocID="{CDA84A81-9711-4381-91FC-24F7C530BB16}" presName="bigChev" presStyleLbl="node1" presStyleIdx="0" presStyleCnt="3"/>
      <dgm:spPr/>
    </dgm:pt>
    <dgm:pt modelId="{8CD45E05-8829-4F1C-81D8-44650241E6CE}" type="pres">
      <dgm:prSet presAssocID="{2AE6E0C0-C328-40B2-B9AD-5D0ACD2A2FA7}" presName="parTrans" presStyleCnt="0"/>
      <dgm:spPr/>
    </dgm:pt>
    <dgm:pt modelId="{B36B638A-A81C-4F20-8E3D-5B0286839CC0}" type="pres">
      <dgm:prSet presAssocID="{BE99D313-650C-4392-BD31-A133CB0CA2D3}" presName="node" presStyleLbl="alignAccFollowNode1" presStyleIdx="0" presStyleCnt="14">
        <dgm:presLayoutVars>
          <dgm:bulletEnabled val="1"/>
        </dgm:presLayoutVars>
      </dgm:prSet>
      <dgm:spPr/>
    </dgm:pt>
    <dgm:pt modelId="{0D17B7C3-4454-4CC8-AFB1-03D31045B6B2}" type="pres">
      <dgm:prSet presAssocID="{3D440E8D-9723-4145-950A-85E8BA266897}" presName="sibTrans" presStyleCnt="0"/>
      <dgm:spPr/>
    </dgm:pt>
    <dgm:pt modelId="{E3046CA3-4E8F-4CE3-8490-F72BC37DB4CA}" type="pres">
      <dgm:prSet presAssocID="{8953FDE1-0F74-458C-BECD-7FBE2E257A1D}" presName="node" presStyleLbl="alignAccFollowNode1" presStyleIdx="1" presStyleCnt="14">
        <dgm:presLayoutVars>
          <dgm:bulletEnabled val="1"/>
        </dgm:presLayoutVars>
      </dgm:prSet>
      <dgm:spPr/>
    </dgm:pt>
    <dgm:pt modelId="{0AFA2B1E-D50E-4CFA-ACF6-FADB703B2BBB}" type="pres">
      <dgm:prSet presAssocID="{9200575B-D8AC-459C-B0CC-539DD20BE403}" presName="sibTrans" presStyleCnt="0"/>
      <dgm:spPr/>
    </dgm:pt>
    <dgm:pt modelId="{132F7217-F464-4D6D-8267-02E654F441F7}" type="pres">
      <dgm:prSet presAssocID="{4DF15EDE-0C4C-435B-823F-CC0E0662DAED}" presName="node" presStyleLbl="alignAccFollowNode1" presStyleIdx="2" presStyleCnt="14">
        <dgm:presLayoutVars>
          <dgm:bulletEnabled val="1"/>
        </dgm:presLayoutVars>
      </dgm:prSet>
      <dgm:spPr/>
    </dgm:pt>
    <dgm:pt modelId="{6B9D16B5-2BAA-4B13-8817-EC9C518ACC56}" type="pres">
      <dgm:prSet presAssocID="{C9D007E6-E487-47EF-A15E-2862D4E10D60}" presName="sibTrans" presStyleCnt="0"/>
      <dgm:spPr/>
    </dgm:pt>
    <dgm:pt modelId="{EB61F3B2-3CAB-4B58-AC65-A73B6B055985}" type="pres">
      <dgm:prSet presAssocID="{C4AD2F37-4807-4F02-BA19-22804449327E}" presName="node" presStyleLbl="alignAccFollowNode1" presStyleIdx="3" presStyleCnt="14">
        <dgm:presLayoutVars>
          <dgm:bulletEnabled val="1"/>
        </dgm:presLayoutVars>
      </dgm:prSet>
      <dgm:spPr/>
    </dgm:pt>
    <dgm:pt modelId="{3629027F-D87E-4958-9205-86D052EE5EBB}" type="pres">
      <dgm:prSet presAssocID="{171C57B6-6BF5-4023-B1DA-CF5AAA1E3711}" presName="sibTrans" presStyleCnt="0"/>
      <dgm:spPr/>
    </dgm:pt>
    <dgm:pt modelId="{3D3BB987-62E4-49F2-B5AE-23D62FAD3F7D}" type="pres">
      <dgm:prSet presAssocID="{69DAE5B3-D4DD-4C6B-82A6-49D3935960B4}" presName="node" presStyleLbl="alignAccFollowNode1" presStyleIdx="4" presStyleCnt="14">
        <dgm:presLayoutVars>
          <dgm:bulletEnabled val="1"/>
        </dgm:presLayoutVars>
      </dgm:prSet>
      <dgm:spPr/>
    </dgm:pt>
    <dgm:pt modelId="{C378A364-0BA8-4544-B66F-2AE08198C84C}" type="pres">
      <dgm:prSet presAssocID="{CDA84A81-9711-4381-91FC-24F7C530BB16}" presName="vSp" presStyleCnt="0"/>
      <dgm:spPr/>
    </dgm:pt>
    <dgm:pt modelId="{2B3CE39D-1B04-462F-956D-EDD86034EB71}" type="pres">
      <dgm:prSet presAssocID="{E372D49A-1240-4AC6-AD62-E10C61284630}" presName="horFlow" presStyleCnt="0"/>
      <dgm:spPr/>
    </dgm:pt>
    <dgm:pt modelId="{ABAAD626-77F7-4B54-B8F8-B2D718F86F29}" type="pres">
      <dgm:prSet presAssocID="{E372D49A-1240-4AC6-AD62-E10C61284630}" presName="bigChev" presStyleLbl="node1" presStyleIdx="1" presStyleCnt="3"/>
      <dgm:spPr/>
    </dgm:pt>
    <dgm:pt modelId="{980F8965-1171-4C3B-8233-B1D8269D6DD9}" type="pres">
      <dgm:prSet presAssocID="{63F17866-5C36-46D4-92F4-13E443482DB4}" presName="parTrans" presStyleCnt="0"/>
      <dgm:spPr/>
    </dgm:pt>
    <dgm:pt modelId="{B7AB38F5-0E21-4612-B6DF-C2136126D0A4}" type="pres">
      <dgm:prSet presAssocID="{2AC80365-91EA-4C99-B2CB-10A563D49CE3}" presName="node" presStyleLbl="alignAccFollowNode1" presStyleIdx="5" presStyleCnt="14">
        <dgm:presLayoutVars>
          <dgm:bulletEnabled val="1"/>
        </dgm:presLayoutVars>
      </dgm:prSet>
      <dgm:spPr/>
    </dgm:pt>
    <dgm:pt modelId="{E0651FB3-9E17-4017-BF7E-C843EA7B99BA}" type="pres">
      <dgm:prSet presAssocID="{6505B127-78A8-4568-BFE1-7D496A912DB3}" presName="sibTrans" presStyleCnt="0"/>
      <dgm:spPr/>
    </dgm:pt>
    <dgm:pt modelId="{975EEA49-4E7D-4994-855B-3BD79DF21776}" type="pres">
      <dgm:prSet presAssocID="{EF1EF4CD-B63C-4DE1-BBEB-8416185C72E8}" presName="node" presStyleLbl="alignAccFollowNode1" presStyleIdx="6" presStyleCnt="14">
        <dgm:presLayoutVars>
          <dgm:bulletEnabled val="1"/>
        </dgm:presLayoutVars>
      </dgm:prSet>
      <dgm:spPr/>
    </dgm:pt>
    <dgm:pt modelId="{83ADE1F3-E731-448C-A428-E3F626A0227D}" type="pres">
      <dgm:prSet presAssocID="{DE4DB0D6-A4DE-4668-904E-FD498148963E}" presName="sibTrans" presStyleCnt="0"/>
      <dgm:spPr/>
    </dgm:pt>
    <dgm:pt modelId="{F770B39A-E036-43F5-8D7A-DF0B331A473A}" type="pres">
      <dgm:prSet presAssocID="{F49E3A72-8EAD-4066-AFE6-D9A7086E9C8F}" presName="node" presStyleLbl="alignAccFollowNode1" presStyleIdx="7" presStyleCnt="14">
        <dgm:presLayoutVars>
          <dgm:bulletEnabled val="1"/>
        </dgm:presLayoutVars>
      </dgm:prSet>
      <dgm:spPr/>
    </dgm:pt>
    <dgm:pt modelId="{9035F409-3D7D-48A6-ACE0-5E3FB32C4C1C}" type="pres">
      <dgm:prSet presAssocID="{E96FB6CA-DD0D-4CE8-B836-128FE798581D}" presName="sibTrans" presStyleCnt="0"/>
      <dgm:spPr/>
    </dgm:pt>
    <dgm:pt modelId="{035E330E-EB8C-4737-A1F1-71BA404A22A5}" type="pres">
      <dgm:prSet presAssocID="{B5DC075A-4881-474F-92D4-7CB4E2840A69}" presName="node" presStyleLbl="alignAccFollowNode1" presStyleIdx="8" presStyleCnt="14">
        <dgm:presLayoutVars>
          <dgm:bulletEnabled val="1"/>
        </dgm:presLayoutVars>
      </dgm:prSet>
      <dgm:spPr/>
    </dgm:pt>
    <dgm:pt modelId="{F77F7D65-C112-4149-BBCA-496704EB0037}" type="pres">
      <dgm:prSet presAssocID="{E372D49A-1240-4AC6-AD62-E10C61284630}" presName="vSp" presStyleCnt="0"/>
      <dgm:spPr/>
    </dgm:pt>
    <dgm:pt modelId="{78A67CE5-2AA3-4A82-8077-B588ED8091E4}" type="pres">
      <dgm:prSet presAssocID="{9BE8866D-38AA-4EE8-A41A-36BAA4D5CC34}" presName="horFlow" presStyleCnt="0"/>
      <dgm:spPr/>
    </dgm:pt>
    <dgm:pt modelId="{D889E024-B578-4C5C-80AD-03FABB6BFC9E}" type="pres">
      <dgm:prSet presAssocID="{9BE8866D-38AA-4EE8-A41A-36BAA4D5CC34}" presName="bigChev" presStyleLbl="node1" presStyleIdx="2" presStyleCnt="3"/>
      <dgm:spPr/>
    </dgm:pt>
    <dgm:pt modelId="{D7976192-278F-4D20-A471-4CC0D63E3460}" type="pres">
      <dgm:prSet presAssocID="{B7C29FEA-9F88-4137-9A18-C38E9BCF6824}" presName="parTrans" presStyleCnt="0"/>
      <dgm:spPr/>
    </dgm:pt>
    <dgm:pt modelId="{265CFAB0-D713-4323-8D89-A015CB1AD307}" type="pres">
      <dgm:prSet presAssocID="{90838E5F-019B-4073-AB06-CDA1A5577055}" presName="node" presStyleLbl="alignAccFollowNode1" presStyleIdx="9" presStyleCnt="14">
        <dgm:presLayoutVars>
          <dgm:bulletEnabled val="1"/>
        </dgm:presLayoutVars>
      </dgm:prSet>
      <dgm:spPr/>
    </dgm:pt>
    <dgm:pt modelId="{DB14EC36-A2FD-4A4A-AE99-8897C3C58551}" type="pres">
      <dgm:prSet presAssocID="{D812920C-FD6D-4795-87A6-F71685F17DEE}" presName="sibTrans" presStyleCnt="0"/>
      <dgm:spPr/>
    </dgm:pt>
    <dgm:pt modelId="{E0C6915C-A486-4CD5-8172-1F7B63AF1A0E}" type="pres">
      <dgm:prSet presAssocID="{7CB5B36E-D170-4EA6-80C7-79F0048CA088}" presName="node" presStyleLbl="alignAccFollowNode1" presStyleIdx="10" presStyleCnt="14">
        <dgm:presLayoutVars>
          <dgm:bulletEnabled val="1"/>
        </dgm:presLayoutVars>
      </dgm:prSet>
      <dgm:spPr/>
    </dgm:pt>
    <dgm:pt modelId="{95B3FF1B-A0CD-4A38-95B4-6C63194327C3}" type="pres">
      <dgm:prSet presAssocID="{1E4C4243-AE73-4CE4-ACA9-628C8F845242}" presName="sibTrans" presStyleCnt="0"/>
      <dgm:spPr/>
    </dgm:pt>
    <dgm:pt modelId="{4D6F9FFA-175F-4F39-B6E7-07A482288D67}" type="pres">
      <dgm:prSet presAssocID="{C671A926-3FCD-4C8A-9236-2F4F8E7DC333}" presName="node" presStyleLbl="alignAccFollowNode1" presStyleIdx="11" presStyleCnt="14">
        <dgm:presLayoutVars>
          <dgm:bulletEnabled val="1"/>
        </dgm:presLayoutVars>
      </dgm:prSet>
      <dgm:spPr/>
    </dgm:pt>
    <dgm:pt modelId="{AF77304B-FD71-4E9C-8B4E-3D9D3565A264}" type="pres">
      <dgm:prSet presAssocID="{B0B50200-91C3-4D78-ABD3-2EE89B9FC07C}" presName="sibTrans" presStyleCnt="0"/>
      <dgm:spPr/>
    </dgm:pt>
    <dgm:pt modelId="{A9726D6C-2FB8-4AB1-9EA9-8893AB2DB206}" type="pres">
      <dgm:prSet presAssocID="{13E7E9F9-B2D4-487C-983C-581ACA9DF814}" presName="node" presStyleLbl="alignAccFollowNode1" presStyleIdx="12" presStyleCnt="14">
        <dgm:presLayoutVars>
          <dgm:bulletEnabled val="1"/>
        </dgm:presLayoutVars>
      </dgm:prSet>
      <dgm:spPr/>
    </dgm:pt>
    <dgm:pt modelId="{698594C1-C2FD-49F9-A160-4A1725CA9B95}" type="pres">
      <dgm:prSet presAssocID="{2E35AB78-6552-4AA5-A78E-945D61EBBBFB}" presName="sibTrans" presStyleCnt="0"/>
      <dgm:spPr/>
    </dgm:pt>
    <dgm:pt modelId="{7D87EFE0-2C85-466B-9AB8-26E1454AE772}" type="pres">
      <dgm:prSet presAssocID="{A3FD74BA-9963-49BD-8370-ED27EDDEFB07}" presName="node" presStyleLbl="alignAccFollowNode1" presStyleIdx="13" presStyleCnt="14">
        <dgm:presLayoutVars>
          <dgm:bulletEnabled val="1"/>
        </dgm:presLayoutVars>
      </dgm:prSet>
      <dgm:spPr/>
    </dgm:pt>
  </dgm:ptLst>
  <dgm:cxnLst>
    <dgm:cxn modelId="{C019EC0B-E3BF-43FF-B278-C6E19E2FB6CD}" srcId="{E372D49A-1240-4AC6-AD62-E10C61284630}" destId="{B5DC075A-4881-474F-92D4-7CB4E2840A69}" srcOrd="3" destOrd="0" parTransId="{7469ABD9-32B9-450C-8E6A-19AD51BA24DC}" sibTransId="{42FECA57-7770-401D-B379-8BC6808C4F57}"/>
    <dgm:cxn modelId="{856AB80E-2B02-4E1E-8B2E-BF0826134176}" type="presOf" srcId="{CDA84A81-9711-4381-91FC-24F7C530BB16}" destId="{B8B8FBA7-E0A4-4F8B-86CD-7ACBD5A4DAB1}" srcOrd="0" destOrd="0" presId="urn:microsoft.com/office/officeart/2005/8/layout/lProcess3"/>
    <dgm:cxn modelId="{BF4ACC14-37BA-4CFF-A17F-ADB538E79314}" type="presOf" srcId="{4DF15EDE-0C4C-435B-823F-CC0E0662DAED}" destId="{132F7217-F464-4D6D-8267-02E654F441F7}" srcOrd="0" destOrd="0" presId="urn:microsoft.com/office/officeart/2005/8/layout/lProcess3"/>
    <dgm:cxn modelId="{179E8720-AE56-45B3-AE02-3B68A9CD87BE}" type="presOf" srcId="{13E7E9F9-B2D4-487C-983C-581ACA9DF814}" destId="{A9726D6C-2FB8-4AB1-9EA9-8893AB2DB206}" srcOrd="0" destOrd="0" presId="urn:microsoft.com/office/officeart/2005/8/layout/lProcess3"/>
    <dgm:cxn modelId="{83D66127-51B7-4291-BD25-EB73F7C312CB}" srcId="{9BE8866D-38AA-4EE8-A41A-36BAA4D5CC34}" destId="{7CB5B36E-D170-4EA6-80C7-79F0048CA088}" srcOrd="1" destOrd="0" parTransId="{DD1834D3-0113-4FF7-9ADE-B754AABC5677}" sibTransId="{1E4C4243-AE73-4CE4-ACA9-628C8F845242}"/>
    <dgm:cxn modelId="{1007CA27-B88A-4813-B878-3689B71F63E2}" srcId="{9BE8866D-38AA-4EE8-A41A-36BAA4D5CC34}" destId="{90838E5F-019B-4073-AB06-CDA1A5577055}" srcOrd="0" destOrd="0" parTransId="{B7C29FEA-9F88-4137-9A18-C38E9BCF6824}" sibTransId="{D812920C-FD6D-4795-87A6-F71685F17DEE}"/>
    <dgm:cxn modelId="{754C4D2B-B133-4103-9988-020477946AF2}" type="presOf" srcId="{C4AD2F37-4807-4F02-BA19-22804449327E}" destId="{EB61F3B2-3CAB-4B58-AC65-A73B6B055985}" srcOrd="0" destOrd="0" presId="urn:microsoft.com/office/officeart/2005/8/layout/lProcess3"/>
    <dgm:cxn modelId="{9869702B-8CB6-49FC-85FD-1FF97C77D5FC}" type="presOf" srcId="{2AC80365-91EA-4C99-B2CB-10A563D49CE3}" destId="{B7AB38F5-0E21-4612-B6DF-C2136126D0A4}" srcOrd="0" destOrd="0" presId="urn:microsoft.com/office/officeart/2005/8/layout/lProcess3"/>
    <dgm:cxn modelId="{F99CAC30-22B5-4EAF-ACAF-A137D8ADC64B}" srcId="{CDA84A81-9711-4381-91FC-24F7C530BB16}" destId="{BE99D313-650C-4392-BD31-A133CB0CA2D3}" srcOrd="0" destOrd="0" parTransId="{2AE6E0C0-C328-40B2-B9AD-5D0ACD2A2FA7}" sibTransId="{3D440E8D-9723-4145-950A-85E8BA266897}"/>
    <dgm:cxn modelId="{93ADE45F-64AB-4C55-9921-36EC7DB825C9}" type="presOf" srcId="{BE99D313-650C-4392-BD31-A133CB0CA2D3}" destId="{B36B638A-A81C-4F20-8E3D-5B0286839CC0}" srcOrd="0" destOrd="0" presId="urn:microsoft.com/office/officeart/2005/8/layout/lProcess3"/>
    <dgm:cxn modelId="{0E6E4662-9111-4961-898E-5F33BA18C0ED}" type="presOf" srcId="{A3FD74BA-9963-49BD-8370-ED27EDDEFB07}" destId="{7D87EFE0-2C85-466B-9AB8-26E1454AE772}" srcOrd="0" destOrd="0" presId="urn:microsoft.com/office/officeart/2005/8/layout/lProcess3"/>
    <dgm:cxn modelId="{A8FFCC65-518B-455F-9A5B-A9B62D4944BB}" type="presOf" srcId="{C671A926-3FCD-4C8A-9236-2F4F8E7DC333}" destId="{4D6F9FFA-175F-4F39-B6E7-07A482288D67}" srcOrd="0" destOrd="0" presId="urn:microsoft.com/office/officeart/2005/8/layout/lProcess3"/>
    <dgm:cxn modelId="{08CCFB46-B7A2-4EBD-BAC0-A5390C2555DC}" type="presOf" srcId="{DD2FE227-16DA-4DB4-8523-7AAC99933288}" destId="{7D98D56B-304E-4ACD-9AF1-36FEBBEA64E9}" srcOrd="0" destOrd="0" presId="urn:microsoft.com/office/officeart/2005/8/layout/lProcess3"/>
    <dgm:cxn modelId="{D1B8054C-5538-4D16-91AF-019A65C72844}" srcId="{9BE8866D-38AA-4EE8-A41A-36BAA4D5CC34}" destId="{C671A926-3FCD-4C8A-9236-2F4F8E7DC333}" srcOrd="2" destOrd="0" parTransId="{FF2B934D-02B2-4C90-A130-4D4274A39F95}" sibTransId="{B0B50200-91C3-4D78-ABD3-2EE89B9FC07C}"/>
    <dgm:cxn modelId="{D2DE024D-F6BF-4609-BCC3-8B122A1A5CD4}" srcId="{DD2FE227-16DA-4DB4-8523-7AAC99933288}" destId="{CDA84A81-9711-4381-91FC-24F7C530BB16}" srcOrd="0" destOrd="0" parTransId="{50AA379D-DA1E-4D77-B37A-75518CC8BC6C}" sibTransId="{65F75579-6EEE-431B-9087-E2A8A68AA94B}"/>
    <dgm:cxn modelId="{212C496D-DA60-4A2F-BB59-3AB3942B7567}" type="presOf" srcId="{90838E5F-019B-4073-AB06-CDA1A5577055}" destId="{265CFAB0-D713-4323-8D89-A015CB1AD307}" srcOrd="0" destOrd="0" presId="urn:microsoft.com/office/officeart/2005/8/layout/lProcess3"/>
    <dgm:cxn modelId="{2B4DD071-4876-4BE7-A3C7-601BF83A5D7F}" type="presOf" srcId="{EF1EF4CD-B63C-4DE1-BBEB-8416185C72E8}" destId="{975EEA49-4E7D-4994-855B-3BD79DF21776}" srcOrd="0" destOrd="0" presId="urn:microsoft.com/office/officeart/2005/8/layout/lProcess3"/>
    <dgm:cxn modelId="{CB805552-0F6F-48C2-B9A0-16BE5DCEE2FE}" type="presOf" srcId="{B5DC075A-4881-474F-92D4-7CB4E2840A69}" destId="{035E330E-EB8C-4737-A1F1-71BA404A22A5}" srcOrd="0" destOrd="0" presId="urn:microsoft.com/office/officeart/2005/8/layout/lProcess3"/>
    <dgm:cxn modelId="{B7CD5D56-9133-488B-8050-8CA902C0AA15}" srcId="{CDA84A81-9711-4381-91FC-24F7C530BB16}" destId="{8953FDE1-0F74-458C-BECD-7FBE2E257A1D}" srcOrd="1" destOrd="0" parTransId="{A130671E-86BE-4B4A-9CC3-C5C6D12022A6}" sibTransId="{9200575B-D8AC-459C-B0CC-539DD20BE403}"/>
    <dgm:cxn modelId="{9C6C7876-0C63-48CB-9A16-03892BEBE738}" srcId="{CDA84A81-9711-4381-91FC-24F7C530BB16}" destId="{C4AD2F37-4807-4F02-BA19-22804449327E}" srcOrd="3" destOrd="0" parTransId="{F865A15C-0CFB-40BE-9CC8-4F65EB4777EA}" sibTransId="{171C57B6-6BF5-4023-B1DA-CF5AAA1E3711}"/>
    <dgm:cxn modelId="{3DA8B279-9E27-4CAC-855D-D2C99E1AA899}" srcId="{DD2FE227-16DA-4DB4-8523-7AAC99933288}" destId="{E372D49A-1240-4AC6-AD62-E10C61284630}" srcOrd="1" destOrd="0" parTransId="{2DC4F726-4E2F-4C8B-BF59-F5DA7449F19B}" sibTransId="{33B04110-EE2F-4083-83EE-C18744EE20D4}"/>
    <dgm:cxn modelId="{83C12A87-2B0B-4B09-B8D7-AF00C6333C06}" srcId="{CDA84A81-9711-4381-91FC-24F7C530BB16}" destId="{69DAE5B3-D4DD-4C6B-82A6-49D3935960B4}" srcOrd="4" destOrd="0" parTransId="{66CB4971-1C5E-40BD-BD14-34E53733CD7E}" sibTransId="{B117E802-BDED-4B57-ABFB-398449B98022}"/>
    <dgm:cxn modelId="{8F4F4D8E-BBC8-4B1E-BE7F-05A036D69C83}" srcId="{E372D49A-1240-4AC6-AD62-E10C61284630}" destId="{EF1EF4CD-B63C-4DE1-BBEB-8416185C72E8}" srcOrd="1" destOrd="0" parTransId="{8C9F6079-28C1-4960-88B7-7610505635EB}" sibTransId="{DE4DB0D6-A4DE-4668-904E-FD498148963E}"/>
    <dgm:cxn modelId="{5179099B-6CA8-486D-BFFC-3DDC871F1FFF}" srcId="{DD2FE227-16DA-4DB4-8523-7AAC99933288}" destId="{9BE8866D-38AA-4EE8-A41A-36BAA4D5CC34}" srcOrd="2" destOrd="0" parTransId="{C679174E-D37C-4A3D-8114-4850D4399F4A}" sibTransId="{6F7A8FA6-B8E4-4584-98E9-AB90B2822111}"/>
    <dgm:cxn modelId="{BC37F29E-7E60-4A6C-87CF-0990AFB39790}" type="presOf" srcId="{E372D49A-1240-4AC6-AD62-E10C61284630}" destId="{ABAAD626-77F7-4B54-B8F8-B2D718F86F29}" srcOrd="0" destOrd="0" presId="urn:microsoft.com/office/officeart/2005/8/layout/lProcess3"/>
    <dgm:cxn modelId="{6F3B09A2-D189-4783-BE72-DA931DC135F4}" srcId="{E372D49A-1240-4AC6-AD62-E10C61284630}" destId="{F49E3A72-8EAD-4066-AFE6-D9A7086E9C8F}" srcOrd="2" destOrd="0" parTransId="{47611C9D-7400-47E6-BEFE-102C2A9DF9A6}" sibTransId="{E96FB6CA-DD0D-4CE8-B836-128FE798581D}"/>
    <dgm:cxn modelId="{D71ED0B6-11F9-47AA-979C-5D19C1477131}" type="presOf" srcId="{8953FDE1-0F74-458C-BECD-7FBE2E257A1D}" destId="{E3046CA3-4E8F-4CE3-8490-F72BC37DB4CA}" srcOrd="0" destOrd="0" presId="urn:microsoft.com/office/officeart/2005/8/layout/lProcess3"/>
    <dgm:cxn modelId="{02AC4EB9-A042-448E-BABF-2F377E199209}" type="presOf" srcId="{9BE8866D-38AA-4EE8-A41A-36BAA4D5CC34}" destId="{D889E024-B578-4C5C-80AD-03FABB6BFC9E}" srcOrd="0" destOrd="0" presId="urn:microsoft.com/office/officeart/2005/8/layout/lProcess3"/>
    <dgm:cxn modelId="{3BE634BD-8D7A-42D0-8B9D-957561AACD29}" srcId="{9BE8866D-38AA-4EE8-A41A-36BAA4D5CC34}" destId="{13E7E9F9-B2D4-487C-983C-581ACA9DF814}" srcOrd="3" destOrd="0" parTransId="{778E73F2-F563-4A8F-963B-671FBCBB04FB}" sibTransId="{2E35AB78-6552-4AA5-A78E-945D61EBBBFB}"/>
    <dgm:cxn modelId="{E33546C6-D4D9-42BD-BA31-B3C33CBD90A0}" type="presOf" srcId="{7CB5B36E-D170-4EA6-80C7-79F0048CA088}" destId="{E0C6915C-A486-4CD5-8172-1F7B63AF1A0E}" srcOrd="0" destOrd="0" presId="urn:microsoft.com/office/officeart/2005/8/layout/lProcess3"/>
    <dgm:cxn modelId="{EAAA65CF-3ECE-4BDB-AD5B-08FC3AA8BA8B}" srcId="{CDA84A81-9711-4381-91FC-24F7C530BB16}" destId="{4DF15EDE-0C4C-435B-823F-CC0E0662DAED}" srcOrd="2" destOrd="0" parTransId="{F1BA073C-4F26-495D-B718-4A4E14291B5F}" sibTransId="{C9D007E6-E487-47EF-A15E-2862D4E10D60}"/>
    <dgm:cxn modelId="{3C5A0EE5-BDED-40B0-86FE-507EB55CF6E0}" srcId="{E372D49A-1240-4AC6-AD62-E10C61284630}" destId="{2AC80365-91EA-4C99-B2CB-10A563D49CE3}" srcOrd="0" destOrd="0" parTransId="{63F17866-5C36-46D4-92F4-13E443482DB4}" sibTransId="{6505B127-78A8-4568-BFE1-7D496A912DB3}"/>
    <dgm:cxn modelId="{98BFFAE6-4931-4D0E-984E-CE4890CA9F44}" srcId="{9BE8866D-38AA-4EE8-A41A-36BAA4D5CC34}" destId="{A3FD74BA-9963-49BD-8370-ED27EDDEFB07}" srcOrd="4" destOrd="0" parTransId="{D3A180E7-B619-4D54-8CD1-0C78DDACA9AB}" sibTransId="{4A62E485-FD81-4470-BB33-024FDDDFB0FA}"/>
    <dgm:cxn modelId="{44E066ED-CCAB-4D2A-AF55-2C44ACF74DAE}" type="presOf" srcId="{69DAE5B3-D4DD-4C6B-82A6-49D3935960B4}" destId="{3D3BB987-62E4-49F2-B5AE-23D62FAD3F7D}" srcOrd="0" destOrd="0" presId="urn:microsoft.com/office/officeart/2005/8/layout/lProcess3"/>
    <dgm:cxn modelId="{51D549EF-43B0-4F15-AAFF-FB1DF46DA0A4}" type="presOf" srcId="{F49E3A72-8EAD-4066-AFE6-D9A7086E9C8F}" destId="{F770B39A-E036-43F5-8D7A-DF0B331A473A}" srcOrd="0" destOrd="0" presId="urn:microsoft.com/office/officeart/2005/8/layout/lProcess3"/>
    <dgm:cxn modelId="{96FCFF94-411C-44BB-828B-DEFBBA2EC861}" type="presParOf" srcId="{7D98D56B-304E-4ACD-9AF1-36FEBBEA64E9}" destId="{4171D80B-0882-4D3E-A457-441A32E97E3B}" srcOrd="0" destOrd="0" presId="urn:microsoft.com/office/officeart/2005/8/layout/lProcess3"/>
    <dgm:cxn modelId="{96B8905C-C1D3-4D71-83C9-B7A62E4982E0}" type="presParOf" srcId="{4171D80B-0882-4D3E-A457-441A32E97E3B}" destId="{B8B8FBA7-E0A4-4F8B-86CD-7ACBD5A4DAB1}" srcOrd="0" destOrd="0" presId="urn:microsoft.com/office/officeart/2005/8/layout/lProcess3"/>
    <dgm:cxn modelId="{2AE2CA7D-7948-4AF6-944E-F7B8183BAEB3}" type="presParOf" srcId="{4171D80B-0882-4D3E-A457-441A32E97E3B}" destId="{8CD45E05-8829-4F1C-81D8-44650241E6CE}" srcOrd="1" destOrd="0" presId="urn:microsoft.com/office/officeart/2005/8/layout/lProcess3"/>
    <dgm:cxn modelId="{16E2E98C-C208-4E02-BE39-5026A37D0243}" type="presParOf" srcId="{4171D80B-0882-4D3E-A457-441A32E97E3B}" destId="{B36B638A-A81C-4F20-8E3D-5B0286839CC0}" srcOrd="2" destOrd="0" presId="urn:microsoft.com/office/officeart/2005/8/layout/lProcess3"/>
    <dgm:cxn modelId="{A4C80281-2721-4C57-8D65-ACB669A5C4F9}" type="presParOf" srcId="{4171D80B-0882-4D3E-A457-441A32E97E3B}" destId="{0D17B7C3-4454-4CC8-AFB1-03D31045B6B2}" srcOrd="3" destOrd="0" presId="urn:microsoft.com/office/officeart/2005/8/layout/lProcess3"/>
    <dgm:cxn modelId="{A5823042-1E8A-4393-931D-AD2326A12249}" type="presParOf" srcId="{4171D80B-0882-4D3E-A457-441A32E97E3B}" destId="{E3046CA3-4E8F-4CE3-8490-F72BC37DB4CA}" srcOrd="4" destOrd="0" presId="urn:microsoft.com/office/officeart/2005/8/layout/lProcess3"/>
    <dgm:cxn modelId="{E1D8BB91-AB98-4A25-B49D-5C5055FE2C9B}" type="presParOf" srcId="{4171D80B-0882-4D3E-A457-441A32E97E3B}" destId="{0AFA2B1E-D50E-4CFA-ACF6-FADB703B2BBB}" srcOrd="5" destOrd="0" presId="urn:microsoft.com/office/officeart/2005/8/layout/lProcess3"/>
    <dgm:cxn modelId="{F73617B2-598A-41C5-A182-2082235742A9}" type="presParOf" srcId="{4171D80B-0882-4D3E-A457-441A32E97E3B}" destId="{132F7217-F464-4D6D-8267-02E654F441F7}" srcOrd="6" destOrd="0" presId="urn:microsoft.com/office/officeart/2005/8/layout/lProcess3"/>
    <dgm:cxn modelId="{F903BB34-F44B-41BE-AB6A-79467217B889}" type="presParOf" srcId="{4171D80B-0882-4D3E-A457-441A32E97E3B}" destId="{6B9D16B5-2BAA-4B13-8817-EC9C518ACC56}" srcOrd="7" destOrd="0" presId="urn:microsoft.com/office/officeart/2005/8/layout/lProcess3"/>
    <dgm:cxn modelId="{53D7BF29-0EE4-4544-9B04-85CC1896A509}" type="presParOf" srcId="{4171D80B-0882-4D3E-A457-441A32E97E3B}" destId="{EB61F3B2-3CAB-4B58-AC65-A73B6B055985}" srcOrd="8" destOrd="0" presId="urn:microsoft.com/office/officeart/2005/8/layout/lProcess3"/>
    <dgm:cxn modelId="{FAFA4EE8-54FB-473C-AC79-5EB26CEFAB5C}" type="presParOf" srcId="{4171D80B-0882-4D3E-A457-441A32E97E3B}" destId="{3629027F-D87E-4958-9205-86D052EE5EBB}" srcOrd="9" destOrd="0" presId="urn:microsoft.com/office/officeart/2005/8/layout/lProcess3"/>
    <dgm:cxn modelId="{9357A99F-4A88-4987-AB54-7B3F339AA637}" type="presParOf" srcId="{4171D80B-0882-4D3E-A457-441A32E97E3B}" destId="{3D3BB987-62E4-49F2-B5AE-23D62FAD3F7D}" srcOrd="10" destOrd="0" presId="urn:microsoft.com/office/officeart/2005/8/layout/lProcess3"/>
    <dgm:cxn modelId="{CB324285-77CA-4199-9E57-E7121B26FF47}" type="presParOf" srcId="{7D98D56B-304E-4ACD-9AF1-36FEBBEA64E9}" destId="{C378A364-0BA8-4544-B66F-2AE08198C84C}" srcOrd="1" destOrd="0" presId="urn:microsoft.com/office/officeart/2005/8/layout/lProcess3"/>
    <dgm:cxn modelId="{0B3BA544-7F9C-41BC-A030-E1530D1BB1B3}" type="presParOf" srcId="{7D98D56B-304E-4ACD-9AF1-36FEBBEA64E9}" destId="{2B3CE39D-1B04-462F-956D-EDD86034EB71}" srcOrd="2" destOrd="0" presId="urn:microsoft.com/office/officeart/2005/8/layout/lProcess3"/>
    <dgm:cxn modelId="{D8D3A19B-1886-44DA-A74B-E1F37B935D97}" type="presParOf" srcId="{2B3CE39D-1B04-462F-956D-EDD86034EB71}" destId="{ABAAD626-77F7-4B54-B8F8-B2D718F86F29}" srcOrd="0" destOrd="0" presId="urn:microsoft.com/office/officeart/2005/8/layout/lProcess3"/>
    <dgm:cxn modelId="{6762923C-A92E-42B6-871F-6ADFBEF8EFA6}" type="presParOf" srcId="{2B3CE39D-1B04-462F-956D-EDD86034EB71}" destId="{980F8965-1171-4C3B-8233-B1D8269D6DD9}" srcOrd="1" destOrd="0" presId="urn:microsoft.com/office/officeart/2005/8/layout/lProcess3"/>
    <dgm:cxn modelId="{D2ABDBCA-EA8A-4AC4-9695-044273354AAC}" type="presParOf" srcId="{2B3CE39D-1B04-462F-956D-EDD86034EB71}" destId="{B7AB38F5-0E21-4612-B6DF-C2136126D0A4}" srcOrd="2" destOrd="0" presId="urn:microsoft.com/office/officeart/2005/8/layout/lProcess3"/>
    <dgm:cxn modelId="{BC945CED-26F1-40B6-851F-7B72F15568E6}" type="presParOf" srcId="{2B3CE39D-1B04-462F-956D-EDD86034EB71}" destId="{E0651FB3-9E17-4017-BF7E-C843EA7B99BA}" srcOrd="3" destOrd="0" presId="urn:microsoft.com/office/officeart/2005/8/layout/lProcess3"/>
    <dgm:cxn modelId="{4F1FB594-FF8A-4A39-9459-FB11999549C9}" type="presParOf" srcId="{2B3CE39D-1B04-462F-956D-EDD86034EB71}" destId="{975EEA49-4E7D-4994-855B-3BD79DF21776}" srcOrd="4" destOrd="0" presId="urn:microsoft.com/office/officeart/2005/8/layout/lProcess3"/>
    <dgm:cxn modelId="{C81C3FDB-7F37-41BB-A225-30FF8358A833}" type="presParOf" srcId="{2B3CE39D-1B04-462F-956D-EDD86034EB71}" destId="{83ADE1F3-E731-448C-A428-E3F626A0227D}" srcOrd="5" destOrd="0" presId="urn:microsoft.com/office/officeart/2005/8/layout/lProcess3"/>
    <dgm:cxn modelId="{A2DCA218-808F-485F-927D-2C252F52A2E1}" type="presParOf" srcId="{2B3CE39D-1B04-462F-956D-EDD86034EB71}" destId="{F770B39A-E036-43F5-8D7A-DF0B331A473A}" srcOrd="6" destOrd="0" presId="urn:microsoft.com/office/officeart/2005/8/layout/lProcess3"/>
    <dgm:cxn modelId="{1D7883E1-212C-44F7-9BA4-BC08671EC8AE}" type="presParOf" srcId="{2B3CE39D-1B04-462F-956D-EDD86034EB71}" destId="{9035F409-3D7D-48A6-ACE0-5E3FB32C4C1C}" srcOrd="7" destOrd="0" presId="urn:microsoft.com/office/officeart/2005/8/layout/lProcess3"/>
    <dgm:cxn modelId="{608892FC-C28E-4536-A7D0-36AFA4EE5A27}" type="presParOf" srcId="{2B3CE39D-1B04-462F-956D-EDD86034EB71}" destId="{035E330E-EB8C-4737-A1F1-71BA404A22A5}" srcOrd="8" destOrd="0" presId="urn:microsoft.com/office/officeart/2005/8/layout/lProcess3"/>
    <dgm:cxn modelId="{BAEC2566-FF44-4094-AB10-5EEC5F3DA6EF}" type="presParOf" srcId="{7D98D56B-304E-4ACD-9AF1-36FEBBEA64E9}" destId="{F77F7D65-C112-4149-BBCA-496704EB0037}" srcOrd="3" destOrd="0" presId="urn:microsoft.com/office/officeart/2005/8/layout/lProcess3"/>
    <dgm:cxn modelId="{37667EA2-4ABC-4F42-B258-E940BA13F598}" type="presParOf" srcId="{7D98D56B-304E-4ACD-9AF1-36FEBBEA64E9}" destId="{78A67CE5-2AA3-4A82-8077-B588ED8091E4}" srcOrd="4" destOrd="0" presId="urn:microsoft.com/office/officeart/2005/8/layout/lProcess3"/>
    <dgm:cxn modelId="{F0FF31D6-B10A-4A1C-B74A-EFB15D172FB5}" type="presParOf" srcId="{78A67CE5-2AA3-4A82-8077-B588ED8091E4}" destId="{D889E024-B578-4C5C-80AD-03FABB6BFC9E}" srcOrd="0" destOrd="0" presId="urn:microsoft.com/office/officeart/2005/8/layout/lProcess3"/>
    <dgm:cxn modelId="{F4DC0576-15F1-4885-8E1C-86F35DE9FAA9}" type="presParOf" srcId="{78A67CE5-2AA3-4A82-8077-B588ED8091E4}" destId="{D7976192-278F-4D20-A471-4CC0D63E3460}" srcOrd="1" destOrd="0" presId="urn:microsoft.com/office/officeart/2005/8/layout/lProcess3"/>
    <dgm:cxn modelId="{AE451A2C-153C-4691-A6A0-811AAF47849A}" type="presParOf" srcId="{78A67CE5-2AA3-4A82-8077-B588ED8091E4}" destId="{265CFAB0-D713-4323-8D89-A015CB1AD307}" srcOrd="2" destOrd="0" presId="urn:microsoft.com/office/officeart/2005/8/layout/lProcess3"/>
    <dgm:cxn modelId="{434F98F3-4F8F-4184-8D51-6D260D2D455C}" type="presParOf" srcId="{78A67CE5-2AA3-4A82-8077-B588ED8091E4}" destId="{DB14EC36-A2FD-4A4A-AE99-8897C3C58551}" srcOrd="3" destOrd="0" presId="urn:microsoft.com/office/officeart/2005/8/layout/lProcess3"/>
    <dgm:cxn modelId="{CF2859DB-CFCA-4BF8-87C7-83563A92EC2C}" type="presParOf" srcId="{78A67CE5-2AA3-4A82-8077-B588ED8091E4}" destId="{E0C6915C-A486-4CD5-8172-1F7B63AF1A0E}" srcOrd="4" destOrd="0" presId="urn:microsoft.com/office/officeart/2005/8/layout/lProcess3"/>
    <dgm:cxn modelId="{D2247209-5559-4F80-8A1E-4D214A73D040}" type="presParOf" srcId="{78A67CE5-2AA3-4A82-8077-B588ED8091E4}" destId="{95B3FF1B-A0CD-4A38-95B4-6C63194327C3}" srcOrd="5" destOrd="0" presId="urn:microsoft.com/office/officeart/2005/8/layout/lProcess3"/>
    <dgm:cxn modelId="{8F1EC2E9-EAE1-4DA4-BA8B-39E76920A6F0}" type="presParOf" srcId="{78A67CE5-2AA3-4A82-8077-B588ED8091E4}" destId="{4D6F9FFA-175F-4F39-B6E7-07A482288D67}" srcOrd="6" destOrd="0" presId="urn:microsoft.com/office/officeart/2005/8/layout/lProcess3"/>
    <dgm:cxn modelId="{7F88111E-5AD1-4CDC-8137-5D7C0B536B5C}" type="presParOf" srcId="{78A67CE5-2AA3-4A82-8077-B588ED8091E4}" destId="{AF77304B-FD71-4E9C-8B4E-3D9D3565A264}" srcOrd="7" destOrd="0" presId="urn:microsoft.com/office/officeart/2005/8/layout/lProcess3"/>
    <dgm:cxn modelId="{0AF03224-B743-424F-9CF7-528C6E025038}" type="presParOf" srcId="{78A67CE5-2AA3-4A82-8077-B588ED8091E4}" destId="{A9726D6C-2FB8-4AB1-9EA9-8893AB2DB206}" srcOrd="8" destOrd="0" presId="urn:microsoft.com/office/officeart/2005/8/layout/lProcess3"/>
    <dgm:cxn modelId="{189E0C83-1E48-4D24-B458-EB8FE667266D}" type="presParOf" srcId="{78A67CE5-2AA3-4A82-8077-B588ED8091E4}" destId="{698594C1-C2FD-49F9-A160-4A1725CA9B95}" srcOrd="9" destOrd="0" presId="urn:microsoft.com/office/officeart/2005/8/layout/lProcess3"/>
    <dgm:cxn modelId="{9642A8EE-C1DE-4191-9365-11DDF0FD09C7}" type="presParOf" srcId="{78A67CE5-2AA3-4A82-8077-B588ED8091E4}" destId="{7D87EFE0-2C85-466B-9AB8-26E1454AE772}" srcOrd="1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35F0FE-1B06-49FD-83A5-ADCC2E312100}" type="doc">
      <dgm:prSet loTypeId="urn:microsoft.com/office/officeart/2005/8/layout/hierarchy3" loCatId="hierarchy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s-DO"/>
        </a:p>
      </dgm:t>
    </dgm:pt>
    <dgm:pt modelId="{14467660-B75C-4FE7-B993-27D8D9198396}">
      <dgm:prSet phldrT="[Texto]" custT="1"/>
      <dgm:spPr/>
      <dgm:t>
        <a:bodyPr/>
        <a:lstStyle/>
        <a:p>
          <a:r>
            <a:rPr lang="es-DO" sz="1200" dirty="0"/>
            <a:t>Financiación del Desarrollo</a:t>
          </a:r>
        </a:p>
      </dgm:t>
    </dgm:pt>
    <dgm:pt modelId="{08BF15FB-9DBE-4B38-A852-1B382DB8C4DE}" type="parTrans" cxnId="{5E6109F0-E555-4975-9D69-E1F4721C475B}">
      <dgm:prSet/>
      <dgm:spPr/>
      <dgm:t>
        <a:bodyPr/>
        <a:lstStyle/>
        <a:p>
          <a:endParaRPr lang="es-DO" sz="1200"/>
        </a:p>
      </dgm:t>
    </dgm:pt>
    <dgm:pt modelId="{C3948D42-775C-4562-A713-C51E8A4964D0}" type="sibTrans" cxnId="{5E6109F0-E555-4975-9D69-E1F4721C475B}">
      <dgm:prSet/>
      <dgm:spPr/>
      <dgm:t>
        <a:bodyPr/>
        <a:lstStyle/>
        <a:p>
          <a:endParaRPr lang="es-DO" sz="1200"/>
        </a:p>
      </dgm:t>
    </dgm:pt>
    <dgm:pt modelId="{06777D06-D5B1-4489-A91D-7A8D13AE3AC7}">
      <dgm:prSet phldrT="[Texto]" custT="1"/>
      <dgm:spPr/>
      <dgm:t>
        <a:bodyPr/>
        <a:lstStyle/>
        <a:p>
          <a:r>
            <a:rPr lang="es-DO" sz="1200" dirty="0"/>
            <a:t>Recursos domésticos</a:t>
          </a:r>
        </a:p>
      </dgm:t>
    </dgm:pt>
    <dgm:pt modelId="{11FF9130-42AF-49C9-8629-8FFF948E9913}" type="parTrans" cxnId="{F0226794-2466-4678-AE9D-FE0011C51916}">
      <dgm:prSet/>
      <dgm:spPr/>
      <dgm:t>
        <a:bodyPr/>
        <a:lstStyle/>
        <a:p>
          <a:endParaRPr lang="es-DO" sz="1200"/>
        </a:p>
      </dgm:t>
    </dgm:pt>
    <dgm:pt modelId="{478C2FC4-C0DE-4949-BF3F-0F85E1998DC4}" type="sibTrans" cxnId="{F0226794-2466-4678-AE9D-FE0011C51916}">
      <dgm:prSet/>
      <dgm:spPr/>
      <dgm:t>
        <a:bodyPr/>
        <a:lstStyle/>
        <a:p>
          <a:endParaRPr lang="es-DO" sz="1200"/>
        </a:p>
      </dgm:t>
    </dgm:pt>
    <dgm:pt modelId="{9D221035-9535-4398-B6D6-278B0297AE4D}">
      <dgm:prSet phldrT="[Texto]" custT="1"/>
      <dgm:spPr/>
      <dgm:t>
        <a:bodyPr/>
        <a:lstStyle/>
        <a:p>
          <a:r>
            <a:rPr lang="es-DO" sz="1200" dirty="0" err="1"/>
            <a:t>Coop</a:t>
          </a:r>
          <a:r>
            <a:rPr lang="es-DO" sz="1200" dirty="0"/>
            <a:t> </a:t>
          </a:r>
          <a:r>
            <a:rPr lang="es-DO" sz="1200" dirty="0" err="1"/>
            <a:t>Int</a:t>
          </a:r>
          <a:endParaRPr lang="es-DO" sz="1200" dirty="0"/>
        </a:p>
      </dgm:t>
    </dgm:pt>
    <dgm:pt modelId="{17B3A426-5CFF-425B-9C33-424C0345C63B}" type="parTrans" cxnId="{E08D044D-9EB5-4DD1-A934-E18CFB7E9760}">
      <dgm:prSet/>
      <dgm:spPr/>
      <dgm:t>
        <a:bodyPr/>
        <a:lstStyle/>
        <a:p>
          <a:endParaRPr lang="es-DO" sz="1200"/>
        </a:p>
      </dgm:t>
    </dgm:pt>
    <dgm:pt modelId="{724D298E-F9F0-4C7B-9450-A93623798351}" type="sibTrans" cxnId="{E08D044D-9EB5-4DD1-A934-E18CFB7E9760}">
      <dgm:prSet/>
      <dgm:spPr/>
      <dgm:t>
        <a:bodyPr/>
        <a:lstStyle/>
        <a:p>
          <a:endParaRPr lang="es-DO" sz="1200"/>
        </a:p>
      </dgm:t>
    </dgm:pt>
    <dgm:pt modelId="{199EDE9E-DA73-46DA-ABB0-7B29B6C42920}">
      <dgm:prSet phldrT="[Texto]" custT="1"/>
      <dgm:spPr/>
      <dgm:t>
        <a:bodyPr/>
        <a:lstStyle/>
        <a:p>
          <a:r>
            <a:rPr lang="es-DO" sz="1200" dirty="0" err="1"/>
            <a:t>APPs</a:t>
          </a:r>
          <a:endParaRPr lang="es-DO" sz="1200" dirty="0"/>
        </a:p>
      </dgm:t>
    </dgm:pt>
    <dgm:pt modelId="{B199D316-8957-4CB3-BD3F-C974ED21B605}" type="parTrans" cxnId="{DE7904D4-CF71-437E-9B02-3AD2627B4985}">
      <dgm:prSet/>
      <dgm:spPr/>
      <dgm:t>
        <a:bodyPr/>
        <a:lstStyle/>
        <a:p>
          <a:endParaRPr lang="es-DO" sz="1200"/>
        </a:p>
      </dgm:t>
    </dgm:pt>
    <dgm:pt modelId="{5992A258-2CD4-4555-8A87-8C8018EF07AB}" type="sibTrans" cxnId="{DE7904D4-CF71-437E-9B02-3AD2627B4985}">
      <dgm:prSet/>
      <dgm:spPr/>
      <dgm:t>
        <a:bodyPr/>
        <a:lstStyle/>
        <a:p>
          <a:endParaRPr lang="es-DO" sz="1200"/>
        </a:p>
      </dgm:t>
    </dgm:pt>
    <dgm:pt modelId="{4A82EDED-AB01-4034-BF58-34484A514AD6}">
      <dgm:prSet phldrT="[Texto]" custT="1"/>
      <dgm:spPr/>
      <dgm:t>
        <a:bodyPr/>
        <a:lstStyle/>
        <a:p>
          <a:r>
            <a:rPr lang="es-DO" sz="1200" dirty="0"/>
            <a:t>Sector privado</a:t>
          </a:r>
        </a:p>
      </dgm:t>
    </dgm:pt>
    <dgm:pt modelId="{0EDAE0B7-98D0-4F95-BE91-C53B46304E12}" type="parTrans" cxnId="{9077850C-8013-4317-A129-BFED64DB1176}">
      <dgm:prSet/>
      <dgm:spPr/>
      <dgm:t>
        <a:bodyPr/>
        <a:lstStyle/>
        <a:p>
          <a:endParaRPr lang="es-DO" sz="1200"/>
        </a:p>
      </dgm:t>
    </dgm:pt>
    <dgm:pt modelId="{20AC8C38-7ECA-460F-ACD1-E9867361333C}" type="sibTrans" cxnId="{9077850C-8013-4317-A129-BFED64DB1176}">
      <dgm:prSet/>
      <dgm:spPr/>
      <dgm:t>
        <a:bodyPr/>
        <a:lstStyle/>
        <a:p>
          <a:endParaRPr lang="es-DO" sz="1200"/>
        </a:p>
      </dgm:t>
    </dgm:pt>
    <dgm:pt modelId="{7A634C10-7DB4-405E-AD49-2B73048556AA}" type="pres">
      <dgm:prSet presAssocID="{4835F0FE-1B06-49FD-83A5-ADCC2E31210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1A2F7CD-2041-40E5-86BB-410B7E94E695}" type="pres">
      <dgm:prSet presAssocID="{14467660-B75C-4FE7-B993-27D8D9198396}" presName="root" presStyleCnt="0"/>
      <dgm:spPr/>
    </dgm:pt>
    <dgm:pt modelId="{FE91D141-840A-4340-A095-07DF79EA9390}" type="pres">
      <dgm:prSet presAssocID="{14467660-B75C-4FE7-B993-27D8D9198396}" presName="rootComposite" presStyleCnt="0"/>
      <dgm:spPr/>
    </dgm:pt>
    <dgm:pt modelId="{995CB160-3E06-4768-8096-86D9A13424C5}" type="pres">
      <dgm:prSet presAssocID="{14467660-B75C-4FE7-B993-27D8D9198396}" presName="rootText" presStyleLbl="node1" presStyleIdx="0" presStyleCnt="1"/>
      <dgm:spPr/>
    </dgm:pt>
    <dgm:pt modelId="{C5E3D81B-AEFA-48FA-897C-ED8E3997C62B}" type="pres">
      <dgm:prSet presAssocID="{14467660-B75C-4FE7-B993-27D8D9198396}" presName="rootConnector" presStyleLbl="node1" presStyleIdx="0" presStyleCnt="1"/>
      <dgm:spPr/>
    </dgm:pt>
    <dgm:pt modelId="{C669FDAF-40FD-4B44-B6E1-CB088307F18F}" type="pres">
      <dgm:prSet presAssocID="{14467660-B75C-4FE7-B993-27D8D9198396}" presName="childShape" presStyleCnt="0"/>
      <dgm:spPr/>
    </dgm:pt>
    <dgm:pt modelId="{CF405AC3-364A-4A1F-B00D-E709E06A55C6}" type="pres">
      <dgm:prSet presAssocID="{11FF9130-42AF-49C9-8629-8FFF948E9913}" presName="Name13" presStyleLbl="parChTrans1D2" presStyleIdx="0" presStyleCnt="4"/>
      <dgm:spPr/>
    </dgm:pt>
    <dgm:pt modelId="{E4C0F2BF-0B82-4ED3-BEFB-EB558B9CD07B}" type="pres">
      <dgm:prSet presAssocID="{06777D06-D5B1-4489-A91D-7A8D13AE3AC7}" presName="childText" presStyleLbl="bgAcc1" presStyleIdx="0" presStyleCnt="4">
        <dgm:presLayoutVars>
          <dgm:bulletEnabled val="1"/>
        </dgm:presLayoutVars>
      </dgm:prSet>
      <dgm:spPr/>
    </dgm:pt>
    <dgm:pt modelId="{5C2C465A-455E-492F-A0DF-9EA3A6D029FD}" type="pres">
      <dgm:prSet presAssocID="{17B3A426-5CFF-425B-9C33-424C0345C63B}" presName="Name13" presStyleLbl="parChTrans1D2" presStyleIdx="1" presStyleCnt="4"/>
      <dgm:spPr/>
    </dgm:pt>
    <dgm:pt modelId="{B7EBF20A-6A8E-4A34-9997-8B72BBFF091C}" type="pres">
      <dgm:prSet presAssocID="{9D221035-9535-4398-B6D6-278B0297AE4D}" presName="childText" presStyleLbl="bgAcc1" presStyleIdx="1" presStyleCnt="4">
        <dgm:presLayoutVars>
          <dgm:bulletEnabled val="1"/>
        </dgm:presLayoutVars>
      </dgm:prSet>
      <dgm:spPr/>
    </dgm:pt>
    <dgm:pt modelId="{476341E5-97ED-46DF-BE44-FD666C7612DB}" type="pres">
      <dgm:prSet presAssocID="{B199D316-8957-4CB3-BD3F-C974ED21B605}" presName="Name13" presStyleLbl="parChTrans1D2" presStyleIdx="2" presStyleCnt="4"/>
      <dgm:spPr/>
    </dgm:pt>
    <dgm:pt modelId="{B6076C3D-92B2-4AA9-9F0C-94DC68709B40}" type="pres">
      <dgm:prSet presAssocID="{199EDE9E-DA73-46DA-ABB0-7B29B6C42920}" presName="childText" presStyleLbl="bgAcc1" presStyleIdx="2" presStyleCnt="4">
        <dgm:presLayoutVars>
          <dgm:bulletEnabled val="1"/>
        </dgm:presLayoutVars>
      </dgm:prSet>
      <dgm:spPr/>
    </dgm:pt>
    <dgm:pt modelId="{EFE225A5-1BE2-4BF8-BB9A-276C6B02B828}" type="pres">
      <dgm:prSet presAssocID="{0EDAE0B7-98D0-4F95-BE91-C53B46304E12}" presName="Name13" presStyleLbl="parChTrans1D2" presStyleIdx="3" presStyleCnt="4"/>
      <dgm:spPr/>
    </dgm:pt>
    <dgm:pt modelId="{B1960B24-DDF2-4FFE-B1CF-C320B765EEE1}" type="pres">
      <dgm:prSet presAssocID="{4A82EDED-AB01-4034-BF58-34484A514AD6}" presName="childText" presStyleLbl="bgAcc1" presStyleIdx="3" presStyleCnt="4">
        <dgm:presLayoutVars>
          <dgm:bulletEnabled val="1"/>
        </dgm:presLayoutVars>
      </dgm:prSet>
      <dgm:spPr/>
    </dgm:pt>
  </dgm:ptLst>
  <dgm:cxnLst>
    <dgm:cxn modelId="{9077850C-8013-4317-A129-BFED64DB1176}" srcId="{14467660-B75C-4FE7-B993-27D8D9198396}" destId="{4A82EDED-AB01-4034-BF58-34484A514AD6}" srcOrd="3" destOrd="0" parTransId="{0EDAE0B7-98D0-4F95-BE91-C53B46304E12}" sibTransId="{20AC8C38-7ECA-460F-ACD1-E9867361333C}"/>
    <dgm:cxn modelId="{9224E120-E66D-4968-9DD3-B21B9357E063}" type="presOf" srcId="{11FF9130-42AF-49C9-8629-8FFF948E9913}" destId="{CF405AC3-364A-4A1F-B00D-E709E06A55C6}" srcOrd="0" destOrd="0" presId="urn:microsoft.com/office/officeart/2005/8/layout/hierarchy3"/>
    <dgm:cxn modelId="{3633A029-FE3D-47EC-8D21-B4A40224D01E}" type="presOf" srcId="{9D221035-9535-4398-B6D6-278B0297AE4D}" destId="{B7EBF20A-6A8E-4A34-9997-8B72BBFF091C}" srcOrd="0" destOrd="0" presId="urn:microsoft.com/office/officeart/2005/8/layout/hierarchy3"/>
    <dgm:cxn modelId="{7BD47B3B-D7D2-4DFD-BF8B-650413E344DD}" type="presOf" srcId="{4A82EDED-AB01-4034-BF58-34484A514AD6}" destId="{B1960B24-DDF2-4FFE-B1CF-C320B765EEE1}" srcOrd="0" destOrd="0" presId="urn:microsoft.com/office/officeart/2005/8/layout/hierarchy3"/>
    <dgm:cxn modelId="{7CF5323C-CA67-49C6-9476-F4160FC2D4CF}" type="presOf" srcId="{17B3A426-5CFF-425B-9C33-424C0345C63B}" destId="{5C2C465A-455E-492F-A0DF-9EA3A6D029FD}" srcOrd="0" destOrd="0" presId="urn:microsoft.com/office/officeart/2005/8/layout/hierarchy3"/>
    <dgm:cxn modelId="{8067823C-5A02-4ED9-B1DE-9EFEFAA12EAD}" type="presOf" srcId="{14467660-B75C-4FE7-B993-27D8D9198396}" destId="{995CB160-3E06-4768-8096-86D9A13424C5}" srcOrd="0" destOrd="0" presId="urn:microsoft.com/office/officeart/2005/8/layout/hierarchy3"/>
    <dgm:cxn modelId="{642D9C5E-3B9D-44BC-92BF-2ECEA1AF8A91}" type="presOf" srcId="{199EDE9E-DA73-46DA-ABB0-7B29B6C42920}" destId="{B6076C3D-92B2-4AA9-9F0C-94DC68709B40}" srcOrd="0" destOrd="0" presId="urn:microsoft.com/office/officeart/2005/8/layout/hierarchy3"/>
    <dgm:cxn modelId="{EF738E60-1EEA-4474-916D-139237332902}" type="presOf" srcId="{06777D06-D5B1-4489-A91D-7A8D13AE3AC7}" destId="{E4C0F2BF-0B82-4ED3-BEFB-EB558B9CD07B}" srcOrd="0" destOrd="0" presId="urn:microsoft.com/office/officeart/2005/8/layout/hierarchy3"/>
    <dgm:cxn modelId="{E08D044D-9EB5-4DD1-A934-E18CFB7E9760}" srcId="{14467660-B75C-4FE7-B993-27D8D9198396}" destId="{9D221035-9535-4398-B6D6-278B0297AE4D}" srcOrd="1" destOrd="0" parTransId="{17B3A426-5CFF-425B-9C33-424C0345C63B}" sibTransId="{724D298E-F9F0-4C7B-9450-A93623798351}"/>
    <dgm:cxn modelId="{A7F7CF50-FAA1-48B0-B881-5C2D932C4F2D}" type="presOf" srcId="{4835F0FE-1B06-49FD-83A5-ADCC2E312100}" destId="{7A634C10-7DB4-405E-AD49-2B73048556AA}" srcOrd="0" destOrd="0" presId="urn:microsoft.com/office/officeart/2005/8/layout/hierarchy3"/>
    <dgm:cxn modelId="{F0226794-2466-4678-AE9D-FE0011C51916}" srcId="{14467660-B75C-4FE7-B993-27D8D9198396}" destId="{06777D06-D5B1-4489-A91D-7A8D13AE3AC7}" srcOrd="0" destOrd="0" parTransId="{11FF9130-42AF-49C9-8629-8FFF948E9913}" sibTransId="{478C2FC4-C0DE-4949-BF3F-0F85E1998DC4}"/>
    <dgm:cxn modelId="{31E839CF-E965-4283-9C33-45BEC76F1B52}" type="presOf" srcId="{B199D316-8957-4CB3-BD3F-C974ED21B605}" destId="{476341E5-97ED-46DF-BE44-FD666C7612DB}" srcOrd="0" destOrd="0" presId="urn:microsoft.com/office/officeart/2005/8/layout/hierarchy3"/>
    <dgm:cxn modelId="{DE7904D4-CF71-437E-9B02-3AD2627B4985}" srcId="{14467660-B75C-4FE7-B993-27D8D9198396}" destId="{199EDE9E-DA73-46DA-ABB0-7B29B6C42920}" srcOrd="2" destOrd="0" parTransId="{B199D316-8957-4CB3-BD3F-C974ED21B605}" sibTransId="{5992A258-2CD4-4555-8A87-8C8018EF07AB}"/>
    <dgm:cxn modelId="{C0A5C1E7-639C-4746-A4E6-A55D712A641F}" type="presOf" srcId="{14467660-B75C-4FE7-B993-27D8D9198396}" destId="{C5E3D81B-AEFA-48FA-897C-ED8E3997C62B}" srcOrd="1" destOrd="0" presId="urn:microsoft.com/office/officeart/2005/8/layout/hierarchy3"/>
    <dgm:cxn modelId="{5E6109F0-E555-4975-9D69-E1F4721C475B}" srcId="{4835F0FE-1B06-49FD-83A5-ADCC2E312100}" destId="{14467660-B75C-4FE7-B993-27D8D9198396}" srcOrd="0" destOrd="0" parTransId="{08BF15FB-9DBE-4B38-A852-1B382DB8C4DE}" sibTransId="{C3948D42-775C-4562-A713-C51E8A4964D0}"/>
    <dgm:cxn modelId="{9D1956F5-78AE-4B5E-891C-8D66D2F009CF}" type="presOf" srcId="{0EDAE0B7-98D0-4F95-BE91-C53B46304E12}" destId="{EFE225A5-1BE2-4BF8-BB9A-276C6B02B828}" srcOrd="0" destOrd="0" presId="urn:microsoft.com/office/officeart/2005/8/layout/hierarchy3"/>
    <dgm:cxn modelId="{247B9BD9-C80D-4EE2-AC49-13AC2ABC5D4C}" type="presParOf" srcId="{7A634C10-7DB4-405E-AD49-2B73048556AA}" destId="{71A2F7CD-2041-40E5-86BB-410B7E94E695}" srcOrd="0" destOrd="0" presId="urn:microsoft.com/office/officeart/2005/8/layout/hierarchy3"/>
    <dgm:cxn modelId="{091D7540-05AD-4052-9309-84BF5E6F9137}" type="presParOf" srcId="{71A2F7CD-2041-40E5-86BB-410B7E94E695}" destId="{FE91D141-840A-4340-A095-07DF79EA9390}" srcOrd="0" destOrd="0" presId="urn:microsoft.com/office/officeart/2005/8/layout/hierarchy3"/>
    <dgm:cxn modelId="{19BBFCF6-4DE7-4CE5-8ADF-6121930F2F43}" type="presParOf" srcId="{FE91D141-840A-4340-A095-07DF79EA9390}" destId="{995CB160-3E06-4768-8096-86D9A13424C5}" srcOrd="0" destOrd="0" presId="urn:microsoft.com/office/officeart/2005/8/layout/hierarchy3"/>
    <dgm:cxn modelId="{0F978955-7409-4A6A-ABDB-FDFC41DB4441}" type="presParOf" srcId="{FE91D141-840A-4340-A095-07DF79EA9390}" destId="{C5E3D81B-AEFA-48FA-897C-ED8E3997C62B}" srcOrd="1" destOrd="0" presId="urn:microsoft.com/office/officeart/2005/8/layout/hierarchy3"/>
    <dgm:cxn modelId="{C43E5DEB-1AA7-403C-9FC4-90BF498FD75B}" type="presParOf" srcId="{71A2F7CD-2041-40E5-86BB-410B7E94E695}" destId="{C669FDAF-40FD-4B44-B6E1-CB088307F18F}" srcOrd="1" destOrd="0" presId="urn:microsoft.com/office/officeart/2005/8/layout/hierarchy3"/>
    <dgm:cxn modelId="{384205BA-9D38-4547-A41F-FFDF393C2FE8}" type="presParOf" srcId="{C669FDAF-40FD-4B44-B6E1-CB088307F18F}" destId="{CF405AC3-364A-4A1F-B00D-E709E06A55C6}" srcOrd="0" destOrd="0" presId="urn:microsoft.com/office/officeart/2005/8/layout/hierarchy3"/>
    <dgm:cxn modelId="{87191C3D-402E-424E-B167-F01BAC7CDCFA}" type="presParOf" srcId="{C669FDAF-40FD-4B44-B6E1-CB088307F18F}" destId="{E4C0F2BF-0B82-4ED3-BEFB-EB558B9CD07B}" srcOrd="1" destOrd="0" presId="urn:microsoft.com/office/officeart/2005/8/layout/hierarchy3"/>
    <dgm:cxn modelId="{92DD8BEA-772C-4F44-9751-EAD4D95ED550}" type="presParOf" srcId="{C669FDAF-40FD-4B44-B6E1-CB088307F18F}" destId="{5C2C465A-455E-492F-A0DF-9EA3A6D029FD}" srcOrd="2" destOrd="0" presId="urn:microsoft.com/office/officeart/2005/8/layout/hierarchy3"/>
    <dgm:cxn modelId="{AE5A3561-7459-4F69-9A71-F2BD6D875817}" type="presParOf" srcId="{C669FDAF-40FD-4B44-B6E1-CB088307F18F}" destId="{B7EBF20A-6A8E-4A34-9997-8B72BBFF091C}" srcOrd="3" destOrd="0" presId="urn:microsoft.com/office/officeart/2005/8/layout/hierarchy3"/>
    <dgm:cxn modelId="{6D1CFDA8-B3C5-4B58-9394-229B046AB67A}" type="presParOf" srcId="{C669FDAF-40FD-4B44-B6E1-CB088307F18F}" destId="{476341E5-97ED-46DF-BE44-FD666C7612DB}" srcOrd="4" destOrd="0" presId="urn:microsoft.com/office/officeart/2005/8/layout/hierarchy3"/>
    <dgm:cxn modelId="{2B8B50D2-91C6-4E45-8698-0C5F8247752C}" type="presParOf" srcId="{C669FDAF-40FD-4B44-B6E1-CB088307F18F}" destId="{B6076C3D-92B2-4AA9-9F0C-94DC68709B40}" srcOrd="5" destOrd="0" presId="urn:microsoft.com/office/officeart/2005/8/layout/hierarchy3"/>
    <dgm:cxn modelId="{0850DEBA-ED26-49A2-BF0C-5B29639F1FAB}" type="presParOf" srcId="{C669FDAF-40FD-4B44-B6E1-CB088307F18F}" destId="{EFE225A5-1BE2-4BF8-BB9A-276C6B02B828}" srcOrd="6" destOrd="0" presId="urn:microsoft.com/office/officeart/2005/8/layout/hierarchy3"/>
    <dgm:cxn modelId="{888F81B4-9B7E-458F-BD80-F35349AEC4F2}" type="presParOf" srcId="{C669FDAF-40FD-4B44-B6E1-CB088307F18F}" destId="{B1960B24-DDF2-4FFE-B1CF-C320B765EEE1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0B1843-173C-455D-ABA0-71D48BE6E64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F63CE0A0-9BD1-4EFE-98E3-A28FEE0E2FF8}">
      <dgm:prSet phldrT="[Texto]" custT="1"/>
      <dgm:spPr/>
      <dgm:t>
        <a:bodyPr/>
        <a:lstStyle/>
        <a:p>
          <a:r>
            <a:rPr lang="es-ES" sz="2000" dirty="0"/>
            <a:t>Sin marcos de financiación</a:t>
          </a:r>
        </a:p>
      </dgm:t>
    </dgm:pt>
    <dgm:pt modelId="{0DA8A81F-F420-44A6-A47C-9CE290D8B7B8}" type="parTrans" cxnId="{58A1AE15-F4E2-4028-9CC2-9E40210934F3}">
      <dgm:prSet/>
      <dgm:spPr/>
      <dgm:t>
        <a:bodyPr/>
        <a:lstStyle/>
        <a:p>
          <a:endParaRPr lang="es-ES" sz="1600"/>
        </a:p>
      </dgm:t>
    </dgm:pt>
    <dgm:pt modelId="{46D22FEE-5CC6-4F44-BE79-629C06B8251C}" type="sibTrans" cxnId="{58A1AE15-F4E2-4028-9CC2-9E40210934F3}">
      <dgm:prSet/>
      <dgm:spPr/>
      <dgm:t>
        <a:bodyPr/>
        <a:lstStyle/>
        <a:p>
          <a:endParaRPr lang="es-ES" sz="1600"/>
        </a:p>
      </dgm:t>
    </dgm:pt>
    <dgm:pt modelId="{6A490817-2F2D-4838-96A9-7A5CC338A271}">
      <dgm:prSet phldrT="[Texto]" custT="1"/>
      <dgm:spPr/>
      <dgm:t>
        <a:bodyPr/>
        <a:lstStyle/>
        <a:p>
          <a:r>
            <a:rPr lang="es-ES" sz="1800" dirty="0"/>
            <a:t>La planificación anual no impulsa la visión país</a:t>
          </a:r>
        </a:p>
      </dgm:t>
    </dgm:pt>
    <dgm:pt modelId="{AFDA3E14-4257-4BD0-8EA0-8B8CA164F1D6}" type="parTrans" cxnId="{BA42E99F-49BE-4E47-9C2C-6DA0ABA0B4B8}">
      <dgm:prSet/>
      <dgm:spPr/>
      <dgm:t>
        <a:bodyPr/>
        <a:lstStyle/>
        <a:p>
          <a:endParaRPr lang="es-ES" sz="1600"/>
        </a:p>
      </dgm:t>
    </dgm:pt>
    <dgm:pt modelId="{07CA2269-6CC6-4BF4-B875-AF4A34C76B69}" type="sibTrans" cxnId="{BA42E99F-49BE-4E47-9C2C-6DA0ABA0B4B8}">
      <dgm:prSet/>
      <dgm:spPr/>
      <dgm:t>
        <a:bodyPr/>
        <a:lstStyle/>
        <a:p>
          <a:endParaRPr lang="es-ES" sz="1600"/>
        </a:p>
      </dgm:t>
    </dgm:pt>
    <dgm:pt modelId="{4D51A18E-538E-46E1-9730-21F5DAB3F17F}">
      <dgm:prSet phldrT="[Texto]" custT="1"/>
      <dgm:spPr/>
      <dgm:t>
        <a:bodyPr/>
        <a:lstStyle/>
        <a:p>
          <a:r>
            <a:rPr lang="es-ES" sz="1800" dirty="0"/>
            <a:t>La Inversión Pública se hace circunstancial</a:t>
          </a:r>
        </a:p>
      </dgm:t>
    </dgm:pt>
    <dgm:pt modelId="{053B5BA4-9E54-401B-BB06-858B906A2A35}" type="parTrans" cxnId="{DAB02C23-BF9F-4D83-A2E6-9C7B73F0B8A8}">
      <dgm:prSet/>
      <dgm:spPr/>
      <dgm:t>
        <a:bodyPr/>
        <a:lstStyle/>
        <a:p>
          <a:endParaRPr lang="es-ES" sz="1600"/>
        </a:p>
      </dgm:t>
    </dgm:pt>
    <dgm:pt modelId="{B4515711-D0CC-4820-83CB-650A4F070B12}" type="sibTrans" cxnId="{DAB02C23-BF9F-4D83-A2E6-9C7B73F0B8A8}">
      <dgm:prSet/>
      <dgm:spPr/>
      <dgm:t>
        <a:bodyPr/>
        <a:lstStyle/>
        <a:p>
          <a:endParaRPr lang="es-ES" sz="1600"/>
        </a:p>
      </dgm:t>
    </dgm:pt>
    <dgm:pt modelId="{ABFA89D0-553D-4480-A671-8CAEF5603AB7}">
      <dgm:prSet phldrT="[Texto]" custT="1"/>
      <dgm:spPr/>
      <dgm:t>
        <a:bodyPr/>
        <a:lstStyle/>
        <a:p>
          <a:r>
            <a:rPr lang="es-ES" sz="1800" dirty="0"/>
            <a:t>Los recursos se presupuestan con base en el pasado</a:t>
          </a:r>
        </a:p>
      </dgm:t>
    </dgm:pt>
    <dgm:pt modelId="{8D3F5C02-E7E0-45D1-AE8C-C9FD347C0E6A}" type="parTrans" cxnId="{C8B12DD6-7F82-4B76-B784-816C58AADB05}">
      <dgm:prSet/>
      <dgm:spPr/>
      <dgm:t>
        <a:bodyPr/>
        <a:lstStyle/>
        <a:p>
          <a:endParaRPr lang="es-ES"/>
        </a:p>
      </dgm:t>
    </dgm:pt>
    <dgm:pt modelId="{5A9DE5BE-B720-4998-AFED-1D6EFFC2FDFA}" type="sibTrans" cxnId="{C8B12DD6-7F82-4B76-B784-816C58AADB05}">
      <dgm:prSet/>
      <dgm:spPr/>
      <dgm:t>
        <a:bodyPr/>
        <a:lstStyle/>
        <a:p>
          <a:endParaRPr lang="es-ES"/>
        </a:p>
      </dgm:t>
    </dgm:pt>
    <dgm:pt modelId="{3F3B5731-79BB-4155-B889-350E8E193B97}">
      <dgm:prSet phldrT="[Texto]" custT="1"/>
      <dgm:spPr/>
      <dgm:t>
        <a:bodyPr/>
        <a:lstStyle/>
        <a:p>
          <a:r>
            <a:rPr lang="es-ES" sz="1800" dirty="0"/>
            <a:t>La Cooperación la definen los donantes</a:t>
          </a:r>
        </a:p>
      </dgm:t>
    </dgm:pt>
    <dgm:pt modelId="{7DA5C9FD-99AA-44B1-8BE4-A5DF5CCBB262}" type="parTrans" cxnId="{E021DC4A-C131-4CE3-8DC1-C45D6B85EB5A}">
      <dgm:prSet/>
      <dgm:spPr/>
      <dgm:t>
        <a:bodyPr/>
        <a:lstStyle/>
        <a:p>
          <a:endParaRPr lang="es-ES"/>
        </a:p>
      </dgm:t>
    </dgm:pt>
    <dgm:pt modelId="{0CC066F3-BB3C-4F48-99BE-97B0B945B4C7}" type="sibTrans" cxnId="{E021DC4A-C131-4CE3-8DC1-C45D6B85EB5A}">
      <dgm:prSet/>
      <dgm:spPr/>
      <dgm:t>
        <a:bodyPr/>
        <a:lstStyle/>
        <a:p>
          <a:endParaRPr lang="es-ES"/>
        </a:p>
      </dgm:t>
    </dgm:pt>
    <dgm:pt modelId="{EB479D45-3FD8-43FC-94F5-371B5997288F}">
      <dgm:prSet phldrT="[Texto]" custT="1"/>
      <dgm:spPr/>
      <dgm:t>
        <a:bodyPr/>
        <a:lstStyle/>
        <a:p>
          <a:r>
            <a:rPr lang="es-ES" sz="1800" dirty="0"/>
            <a:t>El financiamiento internacional es criticado</a:t>
          </a:r>
        </a:p>
      </dgm:t>
    </dgm:pt>
    <dgm:pt modelId="{272CD719-6AB0-4527-9780-CF588831B0D9}" type="parTrans" cxnId="{A8722C0D-76B8-4A58-B1E9-A8485BC2FD38}">
      <dgm:prSet/>
      <dgm:spPr/>
      <dgm:t>
        <a:bodyPr/>
        <a:lstStyle/>
        <a:p>
          <a:endParaRPr lang="es-DO"/>
        </a:p>
      </dgm:t>
    </dgm:pt>
    <dgm:pt modelId="{D3391B96-EBEB-4B53-87B7-D4C3D52B449B}" type="sibTrans" cxnId="{A8722C0D-76B8-4A58-B1E9-A8485BC2FD38}">
      <dgm:prSet/>
      <dgm:spPr/>
      <dgm:t>
        <a:bodyPr/>
        <a:lstStyle/>
        <a:p>
          <a:endParaRPr lang="es-DO"/>
        </a:p>
      </dgm:t>
    </dgm:pt>
    <dgm:pt modelId="{9CB077B0-FEA9-42F3-A727-D0B87A8831A2}" type="pres">
      <dgm:prSet presAssocID="{A40B1843-173C-455D-ABA0-71D48BE6E640}" presName="linear" presStyleCnt="0">
        <dgm:presLayoutVars>
          <dgm:animLvl val="lvl"/>
          <dgm:resizeHandles val="exact"/>
        </dgm:presLayoutVars>
      </dgm:prSet>
      <dgm:spPr/>
    </dgm:pt>
    <dgm:pt modelId="{2F84246A-913B-497F-8BA1-FF7580E5923A}" type="pres">
      <dgm:prSet presAssocID="{F63CE0A0-9BD1-4EFE-98E3-A28FEE0E2FF8}" presName="parentText" presStyleLbl="node1" presStyleIdx="0" presStyleCnt="1" custScaleY="42040">
        <dgm:presLayoutVars>
          <dgm:chMax val="0"/>
          <dgm:bulletEnabled val="1"/>
        </dgm:presLayoutVars>
      </dgm:prSet>
      <dgm:spPr/>
    </dgm:pt>
    <dgm:pt modelId="{7B44A116-DB6E-46D8-A8F6-AA6CE6C10E47}" type="pres">
      <dgm:prSet presAssocID="{F63CE0A0-9BD1-4EFE-98E3-A28FEE0E2FF8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A8722C0D-76B8-4A58-B1E9-A8485BC2FD38}" srcId="{F63CE0A0-9BD1-4EFE-98E3-A28FEE0E2FF8}" destId="{EB479D45-3FD8-43FC-94F5-371B5997288F}" srcOrd="4" destOrd="0" parTransId="{272CD719-6AB0-4527-9780-CF588831B0D9}" sibTransId="{D3391B96-EBEB-4B53-87B7-D4C3D52B449B}"/>
    <dgm:cxn modelId="{58A1AE15-F4E2-4028-9CC2-9E40210934F3}" srcId="{A40B1843-173C-455D-ABA0-71D48BE6E640}" destId="{F63CE0A0-9BD1-4EFE-98E3-A28FEE0E2FF8}" srcOrd="0" destOrd="0" parTransId="{0DA8A81F-F420-44A6-A47C-9CE290D8B7B8}" sibTransId="{46D22FEE-5CC6-4F44-BE79-629C06B8251C}"/>
    <dgm:cxn modelId="{0CFDEB17-B908-49A1-A4DD-54E6CFCAD20A}" type="presOf" srcId="{4D51A18E-538E-46E1-9730-21F5DAB3F17F}" destId="{7B44A116-DB6E-46D8-A8F6-AA6CE6C10E47}" srcOrd="0" destOrd="2" presId="urn:microsoft.com/office/officeart/2005/8/layout/vList2"/>
    <dgm:cxn modelId="{4DC19122-53E4-4A22-9366-661A930BD3BD}" type="presOf" srcId="{ABFA89D0-553D-4480-A671-8CAEF5603AB7}" destId="{7B44A116-DB6E-46D8-A8F6-AA6CE6C10E47}" srcOrd="0" destOrd="1" presId="urn:microsoft.com/office/officeart/2005/8/layout/vList2"/>
    <dgm:cxn modelId="{DAB02C23-BF9F-4D83-A2E6-9C7B73F0B8A8}" srcId="{F63CE0A0-9BD1-4EFE-98E3-A28FEE0E2FF8}" destId="{4D51A18E-538E-46E1-9730-21F5DAB3F17F}" srcOrd="2" destOrd="0" parTransId="{053B5BA4-9E54-401B-BB06-858B906A2A35}" sibTransId="{B4515711-D0CC-4820-83CB-650A4F070B12}"/>
    <dgm:cxn modelId="{E021DC4A-C131-4CE3-8DC1-C45D6B85EB5A}" srcId="{F63CE0A0-9BD1-4EFE-98E3-A28FEE0E2FF8}" destId="{3F3B5731-79BB-4155-B889-350E8E193B97}" srcOrd="3" destOrd="0" parTransId="{7DA5C9FD-99AA-44B1-8BE4-A5DF5CCBB262}" sibTransId="{0CC066F3-BB3C-4F48-99BE-97B0B945B4C7}"/>
    <dgm:cxn modelId="{AF145297-8BF5-4FDB-AB31-04F3F2B378CC}" type="presOf" srcId="{3F3B5731-79BB-4155-B889-350E8E193B97}" destId="{7B44A116-DB6E-46D8-A8F6-AA6CE6C10E47}" srcOrd="0" destOrd="3" presId="urn:microsoft.com/office/officeart/2005/8/layout/vList2"/>
    <dgm:cxn modelId="{BA42E99F-49BE-4E47-9C2C-6DA0ABA0B4B8}" srcId="{F63CE0A0-9BD1-4EFE-98E3-A28FEE0E2FF8}" destId="{6A490817-2F2D-4838-96A9-7A5CC338A271}" srcOrd="0" destOrd="0" parTransId="{AFDA3E14-4257-4BD0-8EA0-8B8CA164F1D6}" sibTransId="{07CA2269-6CC6-4BF4-B875-AF4A34C76B69}"/>
    <dgm:cxn modelId="{2FA82EAA-B0C4-4FD7-8484-48486F309924}" type="presOf" srcId="{F63CE0A0-9BD1-4EFE-98E3-A28FEE0E2FF8}" destId="{2F84246A-913B-497F-8BA1-FF7580E5923A}" srcOrd="0" destOrd="0" presId="urn:microsoft.com/office/officeart/2005/8/layout/vList2"/>
    <dgm:cxn modelId="{7757D6B2-7FB8-42F6-A07C-45D3D4A5A700}" type="presOf" srcId="{6A490817-2F2D-4838-96A9-7A5CC338A271}" destId="{7B44A116-DB6E-46D8-A8F6-AA6CE6C10E47}" srcOrd="0" destOrd="0" presId="urn:microsoft.com/office/officeart/2005/8/layout/vList2"/>
    <dgm:cxn modelId="{8D25F1B7-7393-437D-8452-4D05A504DDE7}" type="presOf" srcId="{A40B1843-173C-455D-ABA0-71D48BE6E640}" destId="{9CB077B0-FEA9-42F3-A727-D0B87A8831A2}" srcOrd="0" destOrd="0" presId="urn:microsoft.com/office/officeart/2005/8/layout/vList2"/>
    <dgm:cxn modelId="{C8B12DD6-7F82-4B76-B784-816C58AADB05}" srcId="{F63CE0A0-9BD1-4EFE-98E3-A28FEE0E2FF8}" destId="{ABFA89D0-553D-4480-A671-8CAEF5603AB7}" srcOrd="1" destOrd="0" parTransId="{8D3F5C02-E7E0-45D1-AE8C-C9FD347C0E6A}" sibTransId="{5A9DE5BE-B720-4998-AFED-1D6EFFC2FDFA}"/>
    <dgm:cxn modelId="{F92B0BE8-90E2-4A39-8A22-95BE7F35F782}" type="presOf" srcId="{EB479D45-3FD8-43FC-94F5-371B5997288F}" destId="{7B44A116-DB6E-46D8-A8F6-AA6CE6C10E47}" srcOrd="0" destOrd="4" presId="urn:microsoft.com/office/officeart/2005/8/layout/vList2"/>
    <dgm:cxn modelId="{7C534A67-A719-4D79-940B-7435F5032C19}" type="presParOf" srcId="{9CB077B0-FEA9-42F3-A727-D0B87A8831A2}" destId="{2F84246A-913B-497F-8BA1-FF7580E5923A}" srcOrd="0" destOrd="0" presId="urn:microsoft.com/office/officeart/2005/8/layout/vList2"/>
    <dgm:cxn modelId="{0EC361EB-CF56-48A2-BCC2-DB8A07B500F9}" type="presParOf" srcId="{9CB077B0-FEA9-42F3-A727-D0B87A8831A2}" destId="{7B44A116-DB6E-46D8-A8F6-AA6CE6C10E47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40B1843-173C-455D-ABA0-71D48BE6E64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F63CE0A0-9BD1-4EFE-98E3-A28FEE0E2FF8}">
      <dgm:prSet phldrT="[Texto]" custT="1"/>
      <dgm:spPr/>
      <dgm:t>
        <a:bodyPr/>
        <a:lstStyle/>
        <a:p>
          <a:r>
            <a:rPr lang="es-ES" sz="2000" dirty="0"/>
            <a:t>Visión de desarrollo y financiación articuladas</a:t>
          </a:r>
        </a:p>
      </dgm:t>
    </dgm:pt>
    <dgm:pt modelId="{0DA8A81F-F420-44A6-A47C-9CE290D8B7B8}" type="parTrans" cxnId="{58A1AE15-F4E2-4028-9CC2-9E40210934F3}">
      <dgm:prSet/>
      <dgm:spPr/>
      <dgm:t>
        <a:bodyPr/>
        <a:lstStyle/>
        <a:p>
          <a:endParaRPr lang="es-ES" sz="1100"/>
        </a:p>
      </dgm:t>
    </dgm:pt>
    <dgm:pt modelId="{46D22FEE-5CC6-4F44-BE79-629C06B8251C}" type="sibTrans" cxnId="{58A1AE15-F4E2-4028-9CC2-9E40210934F3}">
      <dgm:prSet/>
      <dgm:spPr/>
      <dgm:t>
        <a:bodyPr/>
        <a:lstStyle/>
        <a:p>
          <a:endParaRPr lang="es-ES" sz="1100"/>
        </a:p>
      </dgm:t>
    </dgm:pt>
    <dgm:pt modelId="{797DF114-90B0-44FF-B66F-5BA37542722E}">
      <dgm:prSet phldrT="[Texto]" custT="1"/>
      <dgm:spPr/>
      <dgm:t>
        <a:bodyPr/>
        <a:lstStyle/>
        <a:p>
          <a:r>
            <a:rPr lang="es-ES" sz="1800" dirty="0"/>
            <a:t>La END determina la ejecución de políticas</a:t>
          </a:r>
        </a:p>
      </dgm:t>
    </dgm:pt>
    <dgm:pt modelId="{36FB01A9-914E-492B-9701-E1B765144EFB}" type="parTrans" cxnId="{749551A1-E7C8-4B2D-BE34-C51CC151D6AE}">
      <dgm:prSet/>
      <dgm:spPr/>
      <dgm:t>
        <a:bodyPr/>
        <a:lstStyle/>
        <a:p>
          <a:endParaRPr lang="es-ES" sz="1200"/>
        </a:p>
      </dgm:t>
    </dgm:pt>
    <dgm:pt modelId="{D4740370-E0E5-4419-BBE0-5B386E1C37D5}" type="sibTrans" cxnId="{749551A1-E7C8-4B2D-BE34-C51CC151D6AE}">
      <dgm:prSet/>
      <dgm:spPr/>
      <dgm:t>
        <a:bodyPr/>
        <a:lstStyle/>
        <a:p>
          <a:endParaRPr lang="es-ES" sz="1200"/>
        </a:p>
      </dgm:t>
    </dgm:pt>
    <dgm:pt modelId="{5AF3C66B-6C6A-4B33-BD9B-6A1F481C57F1}">
      <dgm:prSet phldrT="[Texto]" custT="1"/>
      <dgm:spPr/>
      <dgm:t>
        <a:bodyPr/>
        <a:lstStyle/>
        <a:p>
          <a:r>
            <a:rPr lang="es-ES" sz="1800" dirty="0"/>
            <a:t>La Inversión Pública responde a las metas y se distribuye en el territorio</a:t>
          </a:r>
        </a:p>
      </dgm:t>
    </dgm:pt>
    <dgm:pt modelId="{8F550514-9DF3-4D72-8C8F-E3B26F46889E}" type="parTrans" cxnId="{5CF20B71-51C8-4AA4-8E4C-CEF66C8D514D}">
      <dgm:prSet/>
      <dgm:spPr/>
      <dgm:t>
        <a:bodyPr/>
        <a:lstStyle/>
        <a:p>
          <a:endParaRPr lang="es-ES" sz="1200"/>
        </a:p>
      </dgm:t>
    </dgm:pt>
    <dgm:pt modelId="{827A50DC-9ACA-46A8-8D89-757B861995FF}" type="sibTrans" cxnId="{5CF20B71-51C8-4AA4-8E4C-CEF66C8D514D}">
      <dgm:prSet/>
      <dgm:spPr/>
      <dgm:t>
        <a:bodyPr/>
        <a:lstStyle/>
        <a:p>
          <a:endParaRPr lang="es-ES" sz="1200"/>
        </a:p>
      </dgm:t>
    </dgm:pt>
    <dgm:pt modelId="{86C638A2-1F59-4992-B03C-12E946E4E13F}">
      <dgm:prSet phldrT="[Texto]" custT="1"/>
      <dgm:spPr/>
      <dgm:t>
        <a:bodyPr/>
        <a:lstStyle/>
        <a:p>
          <a:r>
            <a:rPr lang="es-ES" sz="1800" dirty="0"/>
            <a:t>Los presupuestos se asignan basados en resultados</a:t>
          </a:r>
        </a:p>
      </dgm:t>
    </dgm:pt>
    <dgm:pt modelId="{E7289A0F-C710-4858-AD20-05105B15E45D}" type="parTrans" cxnId="{E1E961C9-7B9D-4BC1-8F84-5529A468F517}">
      <dgm:prSet/>
      <dgm:spPr/>
      <dgm:t>
        <a:bodyPr/>
        <a:lstStyle/>
        <a:p>
          <a:endParaRPr lang="es-ES"/>
        </a:p>
      </dgm:t>
    </dgm:pt>
    <dgm:pt modelId="{67FAC360-F703-4CA6-A2A1-EB3C8A4074EF}" type="sibTrans" cxnId="{E1E961C9-7B9D-4BC1-8F84-5529A468F517}">
      <dgm:prSet/>
      <dgm:spPr/>
      <dgm:t>
        <a:bodyPr/>
        <a:lstStyle/>
        <a:p>
          <a:endParaRPr lang="es-ES"/>
        </a:p>
      </dgm:t>
    </dgm:pt>
    <dgm:pt modelId="{3BC7117B-B97E-4AFF-857B-B6C28960BE7B}">
      <dgm:prSet phldrT="[Texto]" custT="1"/>
      <dgm:spPr/>
      <dgm:t>
        <a:bodyPr/>
        <a:lstStyle/>
        <a:p>
          <a:r>
            <a:rPr lang="es-ES" sz="1800" dirty="0"/>
            <a:t>La Cooperación la determinan las necesidades de Desarrollo</a:t>
          </a:r>
        </a:p>
      </dgm:t>
    </dgm:pt>
    <dgm:pt modelId="{68C589C5-B281-4492-9403-330446EE0385}" type="parTrans" cxnId="{3643C279-C9B9-40F3-8D27-3891E6E1E936}">
      <dgm:prSet/>
      <dgm:spPr/>
      <dgm:t>
        <a:bodyPr/>
        <a:lstStyle/>
        <a:p>
          <a:endParaRPr lang="es-ES"/>
        </a:p>
      </dgm:t>
    </dgm:pt>
    <dgm:pt modelId="{D1250655-6198-47E3-9FAD-12FD9902A887}" type="sibTrans" cxnId="{3643C279-C9B9-40F3-8D27-3891E6E1E936}">
      <dgm:prSet/>
      <dgm:spPr/>
      <dgm:t>
        <a:bodyPr/>
        <a:lstStyle/>
        <a:p>
          <a:endParaRPr lang="es-ES"/>
        </a:p>
      </dgm:t>
    </dgm:pt>
    <dgm:pt modelId="{EB6FD1EF-6DDF-4B1C-A503-726EA6D710F7}">
      <dgm:prSet phldrT="[Texto]" custT="1"/>
      <dgm:spPr/>
      <dgm:t>
        <a:bodyPr/>
        <a:lstStyle/>
        <a:p>
          <a:r>
            <a:rPr lang="es-ES" sz="1800" dirty="0"/>
            <a:t>La gente entiende los financiamientos y estos generan calidad de vida</a:t>
          </a:r>
        </a:p>
      </dgm:t>
    </dgm:pt>
    <dgm:pt modelId="{8061400F-0F0D-4AB8-9049-5EA538B22463}" type="parTrans" cxnId="{349F7EC7-3C4B-4D4C-AE26-B825B7798A4B}">
      <dgm:prSet/>
      <dgm:spPr/>
    </dgm:pt>
    <dgm:pt modelId="{7E821513-32ED-44B5-BC28-B7BC503695EC}" type="sibTrans" cxnId="{349F7EC7-3C4B-4D4C-AE26-B825B7798A4B}">
      <dgm:prSet/>
      <dgm:spPr/>
    </dgm:pt>
    <dgm:pt modelId="{9CB077B0-FEA9-42F3-A727-D0B87A8831A2}" type="pres">
      <dgm:prSet presAssocID="{A40B1843-173C-455D-ABA0-71D48BE6E640}" presName="linear" presStyleCnt="0">
        <dgm:presLayoutVars>
          <dgm:animLvl val="lvl"/>
          <dgm:resizeHandles val="exact"/>
        </dgm:presLayoutVars>
      </dgm:prSet>
      <dgm:spPr/>
    </dgm:pt>
    <dgm:pt modelId="{2F84246A-913B-497F-8BA1-FF7580E5923A}" type="pres">
      <dgm:prSet presAssocID="{F63CE0A0-9BD1-4EFE-98E3-A28FEE0E2FF8}" presName="parentText" presStyleLbl="node1" presStyleIdx="0" presStyleCnt="1" custScaleY="78781">
        <dgm:presLayoutVars>
          <dgm:chMax val="0"/>
          <dgm:bulletEnabled val="1"/>
        </dgm:presLayoutVars>
      </dgm:prSet>
      <dgm:spPr/>
    </dgm:pt>
    <dgm:pt modelId="{7B44A116-DB6E-46D8-A8F6-AA6CE6C10E47}" type="pres">
      <dgm:prSet presAssocID="{F63CE0A0-9BD1-4EFE-98E3-A28FEE0E2FF8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58A1AE15-F4E2-4028-9CC2-9E40210934F3}" srcId="{A40B1843-173C-455D-ABA0-71D48BE6E640}" destId="{F63CE0A0-9BD1-4EFE-98E3-A28FEE0E2FF8}" srcOrd="0" destOrd="0" parTransId="{0DA8A81F-F420-44A6-A47C-9CE290D8B7B8}" sibTransId="{46D22FEE-5CC6-4F44-BE79-629C06B8251C}"/>
    <dgm:cxn modelId="{CE8E273C-7FA1-4656-9F6E-85251A757218}" type="presOf" srcId="{797DF114-90B0-44FF-B66F-5BA37542722E}" destId="{7B44A116-DB6E-46D8-A8F6-AA6CE6C10E47}" srcOrd="0" destOrd="0" presId="urn:microsoft.com/office/officeart/2005/8/layout/vList2"/>
    <dgm:cxn modelId="{A3B17A6A-A5CB-4F40-840F-2C6A0BFA7FA0}" type="presOf" srcId="{3BC7117B-B97E-4AFF-857B-B6C28960BE7B}" destId="{7B44A116-DB6E-46D8-A8F6-AA6CE6C10E47}" srcOrd="0" destOrd="3" presId="urn:microsoft.com/office/officeart/2005/8/layout/vList2"/>
    <dgm:cxn modelId="{10A0A34A-9ED9-4946-AC48-602DB3A779E9}" type="presOf" srcId="{86C638A2-1F59-4992-B03C-12E946E4E13F}" destId="{7B44A116-DB6E-46D8-A8F6-AA6CE6C10E47}" srcOrd="0" destOrd="1" presId="urn:microsoft.com/office/officeart/2005/8/layout/vList2"/>
    <dgm:cxn modelId="{5CF20B71-51C8-4AA4-8E4C-CEF66C8D514D}" srcId="{F63CE0A0-9BD1-4EFE-98E3-A28FEE0E2FF8}" destId="{5AF3C66B-6C6A-4B33-BD9B-6A1F481C57F1}" srcOrd="2" destOrd="0" parTransId="{8F550514-9DF3-4D72-8C8F-E3B26F46889E}" sibTransId="{827A50DC-9ACA-46A8-8D89-757B861995FF}"/>
    <dgm:cxn modelId="{3643C279-C9B9-40F3-8D27-3891E6E1E936}" srcId="{F63CE0A0-9BD1-4EFE-98E3-A28FEE0E2FF8}" destId="{3BC7117B-B97E-4AFF-857B-B6C28960BE7B}" srcOrd="3" destOrd="0" parTransId="{68C589C5-B281-4492-9403-330446EE0385}" sibTransId="{D1250655-6198-47E3-9FAD-12FD9902A887}"/>
    <dgm:cxn modelId="{749551A1-E7C8-4B2D-BE34-C51CC151D6AE}" srcId="{F63CE0A0-9BD1-4EFE-98E3-A28FEE0E2FF8}" destId="{797DF114-90B0-44FF-B66F-5BA37542722E}" srcOrd="0" destOrd="0" parTransId="{36FB01A9-914E-492B-9701-E1B765144EFB}" sibTransId="{D4740370-E0E5-4419-BBE0-5B386E1C37D5}"/>
    <dgm:cxn modelId="{59564AA3-BA43-4764-A895-72A1E5D9C889}" type="presOf" srcId="{EB6FD1EF-6DDF-4B1C-A503-726EA6D710F7}" destId="{7B44A116-DB6E-46D8-A8F6-AA6CE6C10E47}" srcOrd="0" destOrd="4" presId="urn:microsoft.com/office/officeart/2005/8/layout/vList2"/>
    <dgm:cxn modelId="{2FA82EAA-B0C4-4FD7-8484-48486F309924}" type="presOf" srcId="{F63CE0A0-9BD1-4EFE-98E3-A28FEE0E2FF8}" destId="{2F84246A-913B-497F-8BA1-FF7580E5923A}" srcOrd="0" destOrd="0" presId="urn:microsoft.com/office/officeart/2005/8/layout/vList2"/>
    <dgm:cxn modelId="{8D25F1B7-7393-437D-8452-4D05A504DDE7}" type="presOf" srcId="{A40B1843-173C-455D-ABA0-71D48BE6E640}" destId="{9CB077B0-FEA9-42F3-A727-D0B87A8831A2}" srcOrd="0" destOrd="0" presId="urn:microsoft.com/office/officeart/2005/8/layout/vList2"/>
    <dgm:cxn modelId="{349F7EC7-3C4B-4D4C-AE26-B825B7798A4B}" srcId="{F63CE0A0-9BD1-4EFE-98E3-A28FEE0E2FF8}" destId="{EB6FD1EF-6DDF-4B1C-A503-726EA6D710F7}" srcOrd="4" destOrd="0" parTransId="{8061400F-0F0D-4AB8-9049-5EA538B22463}" sibTransId="{7E821513-32ED-44B5-BC28-B7BC503695EC}"/>
    <dgm:cxn modelId="{E1E961C9-7B9D-4BC1-8F84-5529A468F517}" srcId="{F63CE0A0-9BD1-4EFE-98E3-A28FEE0E2FF8}" destId="{86C638A2-1F59-4992-B03C-12E946E4E13F}" srcOrd="1" destOrd="0" parTransId="{E7289A0F-C710-4858-AD20-05105B15E45D}" sibTransId="{67FAC360-F703-4CA6-A2A1-EB3C8A4074EF}"/>
    <dgm:cxn modelId="{5275C5F7-F76C-47AD-885B-29C0012FC856}" type="presOf" srcId="{5AF3C66B-6C6A-4B33-BD9B-6A1F481C57F1}" destId="{7B44A116-DB6E-46D8-A8F6-AA6CE6C10E47}" srcOrd="0" destOrd="2" presId="urn:microsoft.com/office/officeart/2005/8/layout/vList2"/>
    <dgm:cxn modelId="{7C534A67-A719-4D79-940B-7435F5032C19}" type="presParOf" srcId="{9CB077B0-FEA9-42F3-A727-D0B87A8831A2}" destId="{2F84246A-913B-497F-8BA1-FF7580E5923A}" srcOrd="0" destOrd="0" presId="urn:microsoft.com/office/officeart/2005/8/layout/vList2"/>
    <dgm:cxn modelId="{0EC361EB-CF56-48A2-BCC2-DB8A07B500F9}" type="presParOf" srcId="{9CB077B0-FEA9-42F3-A727-D0B87A8831A2}" destId="{7B44A116-DB6E-46D8-A8F6-AA6CE6C10E47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B8FBA7-E0A4-4F8B-86CD-7ACBD5A4DAB1}">
      <dsp:nvSpPr>
        <dsp:cNvPr id="0" name=""/>
        <dsp:cNvSpPr/>
      </dsp:nvSpPr>
      <dsp:spPr>
        <a:xfrm>
          <a:off x="1033" y="320140"/>
          <a:ext cx="2123856" cy="84954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DO" sz="1800" b="1" kern="1200" dirty="0"/>
            <a:t>Planificación</a:t>
          </a:r>
        </a:p>
      </dsp:txBody>
      <dsp:txXfrm>
        <a:off x="425804" y="320140"/>
        <a:ext cx="1274314" cy="849542"/>
      </dsp:txXfrm>
    </dsp:sp>
    <dsp:sp modelId="{B36B638A-A81C-4F20-8E3D-5B0286839CC0}">
      <dsp:nvSpPr>
        <dsp:cNvPr id="0" name=""/>
        <dsp:cNvSpPr/>
      </dsp:nvSpPr>
      <dsp:spPr>
        <a:xfrm>
          <a:off x="1848789" y="392351"/>
          <a:ext cx="1762801" cy="705120"/>
        </a:xfrm>
        <a:prstGeom prst="chevron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DO" sz="1400" b="1" kern="1200" dirty="0"/>
            <a:t>END</a:t>
          </a:r>
        </a:p>
      </dsp:txBody>
      <dsp:txXfrm>
        <a:off x="2201349" y="392351"/>
        <a:ext cx="1057681" cy="705120"/>
      </dsp:txXfrm>
    </dsp:sp>
    <dsp:sp modelId="{E3046CA3-4E8F-4CE3-8490-F72BC37DB4CA}">
      <dsp:nvSpPr>
        <dsp:cNvPr id="0" name=""/>
        <dsp:cNvSpPr/>
      </dsp:nvSpPr>
      <dsp:spPr>
        <a:xfrm>
          <a:off x="3364798" y="392351"/>
          <a:ext cx="1762801" cy="705120"/>
        </a:xfrm>
        <a:prstGeom prst="chevron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DO" sz="1400" b="1" kern="1200" dirty="0"/>
            <a:t>PNPSP</a:t>
          </a:r>
        </a:p>
      </dsp:txBody>
      <dsp:txXfrm>
        <a:off x="3717358" y="392351"/>
        <a:ext cx="1057681" cy="705120"/>
      </dsp:txXfrm>
    </dsp:sp>
    <dsp:sp modelId="{132F7217-F464-4D6D-8267-02E654F441F7}">
      <dsp:nvSpPr>
        <dsp:cNvPr id="0" name=""/>
        <dsp:cNvSpPr/>
      </dsp:nvSpPr>
      <dsp:spPr>
        <a:xfrm>
          <a:off x="4880807" y="392351"/>
          <a:ext cx="1762801" cy="705120"/>
        </a:xfrm>
        <a:prstGeom prst="chevron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DO" sz="1400" b="1" kern="1200" dirty="0" err="1"/>
            <a:t>PEIs</a:t>
          </a:r>
          <a:endParaRPr lang="es-DO" sz="1400" b="1" kern="1200" dirty="0"/>
        </a:p>
      </dsp:txBody>
      <dsp:txXfrm>
        <a:off x="5233367" y="392351"/>
        <a:ext cx="1057681" cy="705120"/>
      </dsp:txXfrm>
    </dsp:sp>
    <dsp:sp modelId="{EB61F3B2-3CAB-4B58-AC65-A73B6B055985}">
      <dsp:nvSpPr>
        <dsp:cNvPr id="0" name=""/>
        <dsp:cNvSpPr/>
      </dsp:nvSpPr>
      <dsp:spPr>
        <a:xfrm>
          <a:off x="6396816" y="392351"/>
          <a:ext cx="1762801" cy="705120"/>
        </a:xfrm>
        <a:prstGeom prst="chevron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DO" sz="1400" b="1" kern="1200" dirty="0" err="1"/>
            <a:t>POAs</a:t>
          </a:r>
          <a:endParaRPr lang="es-DO" sz="1400" b="1" kern="1200" dirty="0"/>
        </a:p>
      </dsp:txBody>
      <dsp:txXfrm>
        <a:off x="6749376" y="392351"/>
        <a:ext cx="1057681" cy="705120"/>
      </dsp:txXfrm>
    </dsp:sp>
    <dsp:sp modelId="{3D3BB987-62E4-49F2-B5AE-23D62FAD3F7D}">
      <dsp:nvSpPr>
        <dsp:cNvPr id="0" name=""/>
        <dsp:cNvSpPr/>
      </dsp:nvSpPr>
      <dsp:spPr>
        <a:xfrm>
          <a:off x="7912825" y="392351"/>
          <a:ext cx="1762801" cy="705120"/>
        </a:xfrm>
        <a:prstGeom prst="chevron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DO" sz="1400" b="1" kern="1200" dirty="0" err="1"/>
            <a:t>PPs</a:t>
          </a:r>
          <a:endParaRPr lang="es-DO" sz="1400" b="1" kern="1200" dirty="0"/>
        </a:p>
      </dsp:txBody>
      <dsp:txXfrm>
        <a:off x="8265385" y="392351"/>
        <a:ext cx="1057681" cy="705120"/>
      </dsp:txXfrm>
    </dsp:sp>
    <dsp:sp modelId="{ABAAD626-77F7-4B54-B8F8-B2D718F86F29}">
      <dsp:nvSpPr>
        <dsp:cNvPr id="0" name=""/>
        <dsp:cNvSpPr/>
      </dsp:nvSpPr>
      <dsp:spPr>
        <a:xfrm>
          <a:off x="1033" y="1288619"/>
          <a:ext cx="2123856" cy="84954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DO" sz="1600" kern="1200" dirty="0"/>
            <a:t>Periodicidad y nivel</a:t>
          </a:r>
        </a:p>
      </dsp:txBody>
      <dsp:txXfrm>
        <a:off x="425804" y="1288619"/>
        <a:ext cx="1274314" cy="849542"/>
      </dsp:txXfrm>
    </dsp:sp>
    <dsp:sp modelId="{B7AB38F5-0E21-4612-B6DF-C2136126D0A4}">
      <dsp:nvSpPr>
        <dsp:cNvPr id="0" name=""/>
        <dsp:cNvSpPr/>
      </dsp:nvSpPr>
      <dsp:spPr>
        <a:xfrm>
          <a:off x="1848789" y="1360830"/>
          <a:ext cx="1762801" cy="705120"/>
        </a:xfrm>
        <a:prstGeom prst="chevron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DO" sz="1100" kern="1200" dirty="0"/>
            <a:t>LP 20 años Interinstitucional</a:t>
          </a:r>
        </a:p>
      </dsp:txBody>
      <dsp:txXfrm>
        <a:off x="2201349" y="1360830"/>
        <a:ext cx="1057681" cy="705120"/>
      </dsp:txXfrm>
    </dsp:sp>
    <dsp:sp modelId="{975EEA49-4E7D-4994-855B-3BD79DF21776}">
      <dsp:nvSpPr>
        <dsp:cNvPr id="0" name=""/>
        <dsp:cNvSpPr/>
      </dsp:nvSpPr>
      <dsp:spPr>
        <a:xfrm>
          <a:off x="3364798" y="1360830"/>
          <a:ext cx="1762801" cy="705120"/>
        </a:xfrm>
        <a:prstGeom prst="chevron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DO" sz="1100" kern="1200" dirty="0"/>
            <a:t>MP 4 años Interinstitucional</a:t>
          </a:r>
        </a:p>
      </dsp:txBody>
      <dsp:txXfrm>
        <a:off x="3717358" y="1360830"/>
        <a:ext cx="1057681" cy="705120"/>
      </dsp:txXfrm>
    </dsp:sp>
    <dsp:sp modelId="{F770B39A-E036-43F5-8D7A-DF0B331A473A}">
      <dsp:nvSpPr>
        <dsp:cNvPr id="0" name=""/>
        <dsp:cNvSpPr/>
      </dsp:nvSpPr>
      <dsp:spPr>
        <a:xfrm>
          <a:off x="4880807" y="1360830"/>
          <a:ext cx="1762801" cy="705120"/>
        </a:xfrm>
        <a:prstGeom prst="chevron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DO" sz="1100" kern="1200" dirty="0"/>
            <a:t>MP 4 años Institucional</a:t>
          </a:r>
        </a:p>
      </dsp:txBody>
      <dsp:txXfrm>
        <a:off x="5233367" y="1360830"/>
        <a:ext cx="1057681" cy="705120"/>
      </dsp:txXfrm>
    </dsp:sp>
    <dsp:sp modelId="{035E330E-EB8C-4737-A1F1-71BA404A22A5}">
      <dsp:nvSpPr>
        <dsp:cNvPr id="0" name=""/>
        <dsp:cNvSpPr/>
      </dsp:nvSpPr>
      <dsp:spPr>
        <a:xfrm>
          <a:off x="6396816" y="1360830"/>
          <a:ext cx="1762801" cy="705120"/>
        </a:xfrm>
        <a:prstGeom prst="chevron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6985" rIns="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DO" sz="1100" kern="1200" dirty="0"/>
            <a:t>CP 1 año Institucional</a:t>
          </a:r>
        </a:p>
      </dsp:txBody>
      <dsp:txXfrm>
        <a:off x="6749376" y="1360830"/>
        <a:ext cx="1057681" cy="705120"/>
      </dsp:txXfrm>
    </dsp:sp>
    <dsp:sp modelId="{D889E024-B578-4C5C-80AD-03FABB6BFC9E}">
      <dsp:nvSpPr>
        <dsp:cNvPr id="0" name=""/>
        <dsp:cNvSpPr/>
      </dsp:nvSpPr>
      <dsp:spPr>
        <a:xfrm>
          <a:off x="1033" y="2257097"/>
          <a:ext cx="2123856" cy="849542"/>
        </a:xfrm>
        <a:prstGeom prst="chevron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DO" sz="1800" b="1" kern="1200" dirty="0"/>
            <a:t>Financiación</a:t>
          </a:r>
        </a:p>
      </dsp:txBody>
      <dsp:txXfrm>
        <a:off x="425804" y="2257097"/>
        <a:ext cx="1274314" cy="849542"/>
      </dsp:txXfrm>
    </dsp:sp>
    <dsp:sp modelId="{265CFAB0-D713-4323-8D89-A015CB1AD307}">
      <dsp:nvSpPr>
        <dsp:cNvPr id="0" name=""/>
        <dsp:cNvSpPr/>
      </dsp:nvSpPr>
      <dsp:spPr>
        <a:xfrm>
          <a:off x="1848789" y="2329308"/>
          <a:ext cx="1762801" cy="705120"/>
        </a:xfrm>
        <a:prstGeom prst="chevron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DO" sz="1600" b="1" kern="1200" dirty="0">
              <a:solidFill>
                <a:srgbClr val="FF0000"/>
              </a:solidFill>
            </a:rPr>
            <a:t>¿?</a:t>
          </a:r>
        </a:p>
      </dsp:txBody>
      <dsp:txXfrm>
        <a:off x="2201349" y="2329308"/>
        <a:ext cx="1057681" cy="705120"/>
      </dsp:txXfrm>
    </dsp:sp>
    <dsp:sp modelId="{E0C6915C-A486-4CD5-8172-1F7B63AF1A0E}">
      <dsp:nvSpPr>
        <dsp:cNvPr id="0" name=""/>
        <dsp:cNvSpPr/>
      </dsp:nvSpPr>
      <dsp:spPr>
        <a:xfrm>
          <a:off x="3364798" y="2329308"/>
          <a:ext cx="1762801" cy="705120"/>
        </a:xfrm>
        <a:prstGeom prst="chevron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DO" sz="1600" b="1" kern="1200" dirty="0">
              <a:solidFill>
                <a:srgbClr val="FF0000"/>
              </a:solidFill>
            </a:rPr>
            <a:t>¿?</a:t>
          </a:r>
        </a:p>
      </dsp:txBody>
      <dsp:txXfrm>
        <a:off x="3717358" y="2329308"/>
        <a:ext cx="1057681" cy="705120"/>
      </dsp:txXfrm>
    </dsp:sp>
    <dsp:sp modelId="{4D6F9FFA-175F-4F39-B6E7-07A482288D67}">
      <dsp:nvSpPr>
        <dsp:cNvPr id="0" name=""/>
        <dsp:cNvSpPr/>
      </dsp:nvSpPr>
      <dsp:spPr>
        <a:xfrm>
          <a:off x="4880807" y="2329308"/>
          <a:ext cx="1762801" cy="705120"/>
        </a:xfrm>
        <a:prstGeom prst="chevron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DO" sz="1600" b="1" kern="1200" dirty="0"/>
            <a:t>PP</a:t>
          </a:r>
        </a:p>
      </dsp:txBody>
      <dsp:txXfrm>
        <a:off x="5233367" y="2329308"/>
        <a:ext cx="1057681" cy="705120"/>
      </dsp:txXfrm>
    </dsp:sp>
    <dsp:sp modelId="{A9726D6C-2FB8-4AB1-9EA9-8893AB2DB206}">
      <dsp:nvSpPr>
        <dsp:cNvPr id="0" name=""/>
        <dsp:cNvSpPr/>
      </dsp:nvSpPr>
      <dsp:spPr>
        <a:xfrm>
          <a:off x="6396816" y="2329308"/>
          <a:ext cx="1762801" cy="705120"/>
        </a:xfrm>
        <a:prstGeom prst="chevron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DO" sz="1600" b="1" kern="1200" dirty="0"/>
            <a:t>PGE</a:t>
          </a:r>
          <a:endParaRPr lang="es-DO" sz="1400" b="1" kern="1200" dirty="0"/>
        </a:p>
      </dsp:txBody>
      <dsp:txXfrm>
        <a:off x="6749376" y="2329308"/>
        <a:ext cx="1057681" cy="705120"/>
      </dsp:txXfrm>
    </dsp:sp>
    <dsp:sp modelId="{7D87EFE0-2C85-466B-9AB8-26E1454AE772}">
      <dsp:nvSpPr>
        <dsp:cNvPr id="0" name=""/>
        <dsp:cNvSpPr/>
      </dsp:nvSpPr>
      <dsp:spPr>
        <a:xfrm>
          <a:off x="7912825" y="2329308"/>
          <a:ext cx="1762801" cy="705120"/>
        </a:xfrm>
        <a:prstGeom prst="chevron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DO" sz="1400" b="1" kern="1200" dirty="0" err="1"/>
            <a:t>PoRs</a:t>
          </a:r>
          <a:endParaRPr lang="es-DO" sz="1200" b="1" kern="1200" dirty="0"/>
        </a:p>
      </dsp:txBody>
      <dsp:txXfrm>
        <a:off x="8265385" y="2329308"/>
        <a:ext cx="1057681" cy="7051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5CB160-3E06-4768-8096-86D9A13424C5}">
      <dsp:nvSpPr>
        <dsp:cNvPr id="0" name=""/>
        <dsp:cNvSpPr/>
      </dsp:nvSpPr>
      <dsp:spPr>
        <a:xfrm>
          <a:off x="0" y="119480"/>
          <a:ext cx="1062607" cy="531303"/>
        </a:xfrm>
        <a:prstGeom prst="roundRect">
          <a:avLst>
            <a:gd name="adj" fmla="val 10000"/>
          </a:avLst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DO" sz="1200" kern="1200" dirty="0"/>
            <a:t>Financiación del Desarrollo</a:t>
          </a:r>
        </a:p>
      </dsp:txBody>
      <dsp:txXfrm>
        <a:off x="15561" y="135041"/>
        <a:ext cx="1031485" cy="500181"/>
      </dsp:txXfrm>
    </dsp:sp>
    <dsp:sp modelId="{CF405AC3-364A-4A1F-B00D-E709E06A55C6}">
      <dsp:nvSpPr>
        <dsp:cNvPr id="0" name=""/>
        <dsp:cNvSpPr/>
      </dsp:nvSpPr>
      <dsp:spPr>
        <a:xfrm>
          <a:off x="106260" y="650783"/>
          <a:ext cx="106260" cy="3984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8477"/>
              </a:lnTo>
              <a:lnTo>
                <a:pt x="106260" y="398477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C0F2BF-0B82-4ED3-BEFB-EB558B9CD07B}">
      <dsp:nvSpPr>
        <dsp:cNvPr id="0" name=""/>
        <dsp:cNvSpPr/>
      </dsp:nvSpPr>
      <dsp:spPr>
        <a:xfrm>
          <a:off x="212521" y="783609"/>
          <a:ext cx="850085" cy="5313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DO" sz="1200" kern="1200" dirty="0"/>
            <a:t>Recursos domésticos</a:t>
          </a:r>
        </a:p>
      </dsp:txBody>
      <dsp:txXfrm>
        <a:off x="228082" y="799170"/>
        <a:ext cx="818963" cy="500181"/>
      </dsp:txXfrm>
    </dsp:sp>
    <dsp:sp modelId="{5C2C465A-455E-492F-A0DF-9EA3A6D029FD}">
      <dsp:nvSpPr>
        <dsp:cNvPr id="0" name=""/>
        <dsp:cNvSpPr/>
      </dsp:nvSpPr>
      <dsp:spPr>
        <a:xfrm>
          <a:off x="106260" y="650783"/>
          <a:ext cx="106260" cy="10626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2606"/>
              </a:lnTo>
              <a:lnTo>
                <a:pt x="106260" y="1062606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EBF20A-6A8E-4A34-9997-8B72BBFF091C}">
      <dsp:nvSpPr>
        <dsp:cNvPr id="0" name=""/>
        <dsp:cNvSpPr/>
      </dsp:nvSpPr>
      <dsp:spPr>
        <a:xfrm>
          <a:off x="212521" y="1447738"/>
          <a:ext cx="850085" cy="5313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50000"/>
              <a:hueOff val="167129"/>
              <a:satOff val="4478"/>
              <a:lumOff val="1972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DO" sz="1200" kern="1200" dirty="0" err="1"/>
            <a:t>Coop</a:t>
          </a:r>
          <a:r>
            <a:rPr lang="es-DO" sz="1200" kern="1200" dirty="0"/>
            <a:t> </a:t>
          </a:r>
          <a:r>
            <a:rPr lang="es-DO" sz="1200" kern="1200" dirty="0" err="1"/>
            <a:t>Int</a:t>
          </a:r>
          <a:endParaRPr lang="es-DO" sz="1200" kern="1200" dirty="0"/>
        </a:p>
      </dsp:txBody>
      <dsp:txXfrm>
        <a:off x="228082" y="1463299"/>
        <a:ext cx="818963" cy="500181"/>
      </dsp:txXfrm>
    </dsp:sp>
    <dsp:sp modelId="{476341E5-97ED-46DF-BE44-FD666C7612DB}">
      <dsp:nvSpPr>
        <dsp:cNvPr id="0" name=""/>
        <dsp:cNvSpPr/>
      </dsp:nvSpPr>
      <dsp:spPr>
        <a:xfrm>
          <a:off x="106260" y="650783"/>
          <a:ext cx="106260" cy="17267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6736"/>
              </a:lnTo>
              <a:lnTo>
                <a:pt x="106260" y="1726736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076C3D-92B2-4AA9-9F0C-94DC68709B40}">
      <dsp:nvSpPr>
        <dsp:cNvPr id="0" name=""/>
        <dsp:cNvSpPr/>
      </dsp:nvSpPr>
      <dsp:spPr>
        <a:xfrm>
          <a:off x="212521" y="2111868"/>
          <a:ext cx="850085" cy="5313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50000"/>
              <a:hueOff val="334258"/>
              <a:satOff val="8955"/>
              <a:lumOff val="394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DO" sz="1200" kern="1200" dirty="0" err="1"/>
            <a:t>APPs</a:t>
          </a:r>
          <a:endParaRPr lang="es-DO" sz="1200" kern="1200" dirty="0"/>
        </a:p>
      </dsp:txBody>
      <dsp:txXfrm>
        <a:off x="228082" y="2127429"/>
        <a:ext cx="818963" cy="500181"/>
      </dsp:txXfrm>
    </dsp:sp>
    <dsp:sp modelId="{EFE225A5-1BE2-4BF8-BB9A-276C6B02B828}">
      <dsp:nvSpPr>
        <dsp:cNvPr id="0" name=""/>
        <dsp:cNvSpPr/>
      </dsp:nvSpPr>
      <dsp:spPr>
        <a:xfrm>
          <a:off x="106260" y="650783"/>
          <a:ext cx="106260" cy="23908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90865"/>
              </a:lnTo>
              <a:lnTo>
                <a:pt x="106260" y="2390865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960B24-DDF2-4FFE-B1CF-C320B765EEE1}">
      <dsp:nvSpPr>
        <dsp:cNvPr id="0" name=""/>
        <dsp:cNvSpPr/>
      </dsp:nvSpPr>
      <dsp:spPr>
        <a:xfrm>
          <a:off x="212521" y="2775997"/>
          <a:ext cx="850085" cy="5313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50000"/>
              <a:hueOff val="167129"/>
              <a:satOff val="4478"/>
              <a:lumOff val="1972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DO" sz="1200" kern="1200" dirty="0"/>
            <a:t>Sector privado</a:t>
          </a:r>
        </a:p>
      </dsp:txBody>
      <dsp:txXfrm>
        <a:off x="228082" y="2791558"/>
        <a:ext cx="818963" cy="50018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84246A-913B-497F-8BA1-FF7580E5923A}">
      <dsp:nvSpPr>
        <dsp:cNvPr id="0" name=""/>
        <dsp:cNvSpPr/>
      </dsp:nvSpPr>
      <dsp:spPr>
        <a:xfrm>
          <a:off x="0" y="437177"/>
          <a:ext cx="2152433" cy="5036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Sin marcos de financiación</a:t>
          </a:r>
        </a:p>
      </dsp:txBody>
      <dsp:txXfrm>
        <a:off x="24587" y="461764"/>
        <a:ext cx="2103259" cy="454498"/>
      </dsp:txXfrm>
    </dsp:sp>
    <dsp:sp modelId="{7B44A116-DB6E-46D8-A8F6-AA6CE6C10E47}">
      <dsp:nvSpPr>
        <dsp:cNvPr id="0" name=""/>
        <dsp:cNvSpPr/>
      </dsp:nvSpPr>
      <dsp:spPr>
        <a:xfrm>
          <a:off x="0" y="940849"/>
          <a:ext cx="2152433" cy="40406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340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1800" kern="1200" dirty="0"/>
            <a:t>La planificación anual no impulsa la visión país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1800" kern="1200" dirty="0"/>
            <a:t>Los recursos se presupuestan con base en el pasado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1800" kern="1200" dirty="0"/>
            <a:t>La Inversión Pública se hace circunstancial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1800" kern="1200" dirty="0"/>
            <a:t>La Cooperación la definen los donantes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1800" kern="1200" dirty="0"/>
            <a:t>El financiamiento internacional es criticado</a:t>
          </a:r>
        </a:p>
      </dsp:txBody>
      <dsp:txXfrm>
        <a:off x="0" y="940849"/>
        <a:ext cx="2152433" cy="40406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84246A-913B-497F-8BA1-FF7580E5923A}">
      <dsp:nvSpPr>
        <dsp:cNvPr id="0" name=""/>
        <dsp:cNvSpPr/>
      </dsp:nvSpPr>
      <dsp:spPr>
        <a:xfrm>
          <a:off x="0" y="1763"/>
          <a:ext cx="2456597" cy="86558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Visión de desarrollo y financiación articuladas</a:t>
          </a:r>
        </a:p>
      </dsp:txBody>
      <dsp:txXfrm>
        <a:off x="42254" y="44017"/>
        <a:ext cx="2372089" cy="781079"/>
      </dsp:txXfrm>
    </dsp:sp>
    <dsp:sp modelId="{7B44A116-DB6E-46D8-A8F6-AA6CE6C10E47}">
      <dsp:nvSpPr>
        <dsp:cNvPr id="0" name=""/>
        <dsp:cNvSpPr/>
      </dsp:nvSpPr>
      <dsp:spPr>
        <a:xfrm>
          <a:off x="0" y="867350"/>
          <a:ext cx="2456597" cy="45495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997" tIns="22860" rIns="128016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1800" kern="1200" dirty="0"/>
            <a:t>La END determina la ejecución de políticas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1800" kern="1200" dirty="0"/>
            <a:t>Los presupuestos se asignan basados en resultados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1800" kern="1200" dirty="0"/>
            <a:t>La Inversión Pública responde a las metas y se distribuye en el territorio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1800" kern="1200" dirty="0"/>
            <a:t>La Cooperación la determinan las necesidades de Desarrollo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s-ES" sz="1800" kern="1200" dirty="0"/>
            <a:t>La gente entiende los financiamientos y estos generan calidad de vida</a:t>
          </a:r>
        </a:p>
      </dsp:txBody>
      <dsp:txXfrm>
        <a:off x="0" y="867350"/>
        <a:ext cx="2456597" cy="45495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D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5A259-C4A1-4716-A428-14C033BD4363}" type="datetimeFigureOut">
              <a:rPr lang="es-DO" smtClean="0"/>
              <a:t>26/4/2024</a:t>
            </a:fld>
            <a:endParaRPr lang="es-D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31CF1-FE36-432F-BACA-3A5A8B2D443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4243747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5A259-C4A1-4716-A428-14C033BD4363}" type="datetimeFigureOut">
              <a:rPr lang="es-DO" smtClean="0"/>
              <a:t>26/4/2024</a:t>
            </a:fld>
            <a:endParaRPr lang="es-D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31CF1-FE36-432F-BACA-3A5A8B2D443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052726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5A259-C4A1-4716-A428-14C033BD4363}" type="datetimeFigureOut">
              <a:rPr lang="es-DO" smtClean="0"/>
              <a:t>26/4/2024</a:t>
            </a:fld>
            <a:endParaRPr lang="es-D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31CF1-FE36-432F-BACA-3A5A8B2D443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7344174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9AB6F-3EB1-754A-9D3A-D10D736F4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2430B8-4C04-DA4B-B15B-7A166E9CE8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FA5102-B775-1346-8718-07CE31686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2B10CE6-936C-284A-AEC4-19C877464F5C}" type="datetimeFigureOut">
              <a:rPr lang="en-DO" smtClean="0"/>
              <a:t>04/26/2024</a:t>
            </a:fld>
            <a:endParaRPr lang="en-D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66CF3E-01B7-9245-B50E-0237535C8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D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66AAE4-FEA1-904D-B706-8185EF1AE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24E230C-8498-424F-8AFD-9751F87DF2EE}" type="slidenum">
              <a:rPr lang="en-DO" smtClean="0"/>
              <a:t>‹Nº›</a:t>
            </a:fld>
            <a:endParaRPr lang="en-DO"/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FB789310-BFCD-0C42-AE57-ED2223EBDA1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4548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17">
            <a:extLst>
              <a:ext uri="{FF2B5EF4-FFF2-40B4-BE49-F238E27FC236}">
                <a16:creationId xmlns:a16="http://schemas.microsoft.com/office/drawing/2014/main" id="{85C5E540-E2EA-9141-8756-5190FB9DB30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11611" y="1700214"/>
            <a:ext cx="10475527" cy="4086224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 b="0" i="0">
                <a:latin typeface="+mn-lt"/>
                <a:ea typeface="Roboto" panose="02000000000000000000" pitchFamily="2" charset="0"/>
              </a:defRPr>
            </a:lvl1pPr>
            <a:lvl2pPr marL="457200" indent="0">
              <a:buFontTx/>
              <a:buNone/>
              <a:defRPr sz="1800" b="0" i="0">
                <a:latin typeface="+mn-lt"/>
                <a:ea typeface="Roboto" panose="02000000000000000000" pitchFamily="2" charset="0"/>
              </a:defRPr>
            </a:lvl2pPr>
            <a:lvl3pPr marL="914400" indent="0">
              <a:buFontTx/>
              <a:buNone/>
              <a:defRPr sz="1600" b="0" i="0">
                <a:latin typeface="+mn-lt"/>
                <a:ea typeface="Roboto" panose="02000000000000000000" pitchFamily="2" charset="0"/>
              </a:defRPr>
            </a:lvl3pPr>
            <a:lvl4pPr marL="1371600" indent="0">
              <a:buFontTx/>
              <a:buNone/>
              <a:defRPr sz="1400" b="0" i="0">
                <a:latin typeface="+mn-lt"/>
                <a:ea typeface="Roboto" panose="02000000000000000000" pitchFamily="2" charset="0"/>
              </a:defRPr>
            </a:lvl4pPr>
            <a:lvl5pPr marL="1828800" indent="0">
              <a:buFontTx/>
              <a:buNone/>
              <a:defRPr sz="1400" b="0" i="0">
                <a:latin typeface="+mn-lt"/>
                <a:ea typeface="Roboto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7B3F3735-4B8E-1B44-8FA9-7383D918522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937982" y="6142511"/>
            <a:ext cx="10254018" cy="162440"/>
          </a:xfrm>
          <a:prstGeom prst="rect">
            <a:avLst/>
          </a:prstGeom>
        </p:spPr>
      </p:pic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6DC37F36-7DC2-684E-8905-6F33DD7D5F2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838191" y="125716"/>
            <a:ext cx="4146550" cy="188913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800"/>
            </a:lvl1pPr>
            <a:lvl2pPr marL="457200" indent="0">
              <a:buFontTx/>
              <a:buNone/>
              <a:defRPr sz="500"/>
            </a:lvl2pPr>
            <a:lvl3pPr marL="914400" indent="0">
              <a:buFontTx/>
              <a:buNone/>
              <a:defRPr sz="400"/>
            </a:lvl3pPr>
            <a:lvl4pPr marL="1371600" indent="0">
              <a:buFontTx/>
              <a:buNone/>
              <a:defRPr sz="300"/>
            </a:lvl4pPr>
            <a:lvl5pPr marL="1828800" indent="0">
              <a:buFontTx/>
              <a:buNone/>
              <a:defRPr sz="300"/>
            </a:lvl5pPr>
          </a:lstStyle>
          <a:p>
            <a:pPr lvl="0"/>
            <a:r>
              <a:rPr lang="en-US"/>
              <a:t>Header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C80141-81BE-4040-AF3D-DA712E349D1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14450" y="1100138"/>
            <a:ext cx="8543925" cy="5000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800">
                <a:latin typeface="Georgia" panose="02040502050405020303" pitchFamily="18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06104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4" name="Graphic 513">
            <a:extLst>
              <a:ext uri="{FF2B5EF4-FFF2-40B4-BE49-F238E27FC236}">
                <a16:creationId xmlns:a16="http://schemas.microsoft.com/office/drawing/2014/main" id="{47D4869F-EE72-09E0-224E-9AE9FC6F3A3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74373DE-3BB6-4C79-BE37-FB7C401FBE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5380" y="3363305"/>
            <a:ext cx="7992978" cy="1705226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FE5FD7-48B6-4DF7-A456-17137139C3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5380" y="5357247"/>
            <a:ext cx="7992978" cy="365125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26B1F4F2-BAB0-59D0-D536-1A00A79E57D8}"/>
              </a:ext>
            </a:extLst>
          </p:cNvPr>
          <p:cNvSpPr/>
          <p:nvPr userDrawn="1"/>
        </p:nvSpPr>
        <p:spPr>
          <a:xfrm>
            <a:off x="736847" y="1322773"/>
            <a:ext cx="5359153" cy="20405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431618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5A259-C4A1-4716-A428-14C033BD4363}" type="datetimeFigureOut">
              <a:rPr lang="es-DO" smtClean="0"/>
              <a:t>26/4/2024</a:t>
            </a:fld>
            <a:endParaRPr lang="es-D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31CF1-FE36-432F-BACA-3A5A8B2D443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151071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5A259-C4A1-4716-A428-14C033BD4363}" type="datetimeFigureOut">
              <a:rPr lang="es-DO" smtClean="0"/>
              <a:t>26/4/2024</a:t>
            </a:fld>
            <a:endParaRPr lang="es-D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31CF1-FE36-432F-BACA-3A5A8B2D443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639637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5A259-C4A1-4716-A428-14C033BD4363}" type="datetimeFigureOut">
              <a:rPr lang="es-DO" smtClean="0"/>
              <a:t>26/4/2024</a:t>
            </a:fld>
            <a:endParaRPr lang="es-D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31CF1-FE36-432F-BACA-3A5A8B2D443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90066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5A259-C4A1-4716-A428-14C033BD4363}" type="datetimeFigureOut">
              <a:rPr lang="es-DO" smtClean="0"/>
              <a:t>26/4/2024</a:t>
            </a:fld>
            <a:endParaRPr lang="es-D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31CF1-FE36-432F-BACA-3A5A8B2D443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78018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5A259-C4A1-4716-A428-14C033BD4363}" type="datetimeFigureOut">
              <a:rPr lang="es-DO" smtClean="0"/>
              <a:t>26/4/2024</a:t>
            </a:fld>
            <a:endParaRPr lang="es-D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31CF1-FE36-432F-BACA-3A5A8B2D443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728356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5A259-C4A1-4716-A428-14C033BD4363}" type="datetimeFigureOut">
              <a:rPr lang="es-DO" smtClean="0"/>
              <a:t>26/4/2024</a:t>
            </a:fld>
            <a:endParaRPr lang="es-D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31CF1-FE36-432F-BACA-3A5A8B2D443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921906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5A259-C4A1-4716-A428-14C033BD4363}" type="datetimeFigureOut">
              <a:rPr lang="es-DO" smtClean="0"/>
              <a:t>26/4/2024</a:t>
            </a:fld>
            <a:endParaRPr lang="es-D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31CF1-FE36-432F-BACA-3A5A8B2D443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799890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D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5A259-C4A1-4716-A428-14C033BD4363}" type="datetimeFigureOut">
              <a:rPr lang="es-DO" smtClean="0"/>
              <a:t>26/4/2024</a:t>
            </a:fld>
            <a:endParaRPr lang="es-D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31CF1-FE36-432F-BACA-3A5A8B2D443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657787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D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D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5A259-C4A1-4716-A428-14C033BD4363}" type="datetimeFigureOut">
              <a:rPr lang="es-DO" smtClean="0"/>
              <a:t>26/4/2024</a:t>
            </a:fld>
            <a:endParaRPr lang="es-D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D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031CF1-FE36-432F-BACA-3A5A8B2D443E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733461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D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13" Type="http://schemas.openxmlformats.org/officeDocument/2006/relationships/diagramColors" Target="../diagrams/colors4.xml"/><Relationship Id="rId3" Type="http://schemas.openxmlformats.org/officeDocument/2006/relationships/image" Target="../media/image9.png"/><Relationship Id="rId7" Type="http://schemas.openxmlformats.org/officeDocument/2006/relationships/diagramQuickStyle" Target="../diagrams/quickStyle3.xml"/><Relationship Id="rId12" Type="http://schemas.openxmlformats.org/officeDocument/2006/relationships/diagramQuickStyle" Target="../diagrams/quickStyle4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3.xml"/><Relationship Id="rId11" Type="http://schemas.openxmlformats.org/officeDocument/2006/relationships/diagramLayout" Target="../diagrams/layout4.xml"/><Relationship Id="rId5" Type="http://schemas.openxmlformats.org/officeDocument/2006/relationships/diagramData" Target="../diagrams/data3.xml"/><Relationship Id="rId10" Type="http://schemas.openxmlformats.org/officeDocument/2006/relationships/diagramData" Target="../diagrams/data4.xml"/><Relationship Id="rId4" Type="http://schemas.openxmlformats.org/officeDocument/2006/relationships/image" Target="../media/image10.png"/><Relationship Id="rId9" Type="http://schemas.microsoft.com/office/2007/relationships/diagramDrawing" Target="../diagrams/drawing3.xml"/><Relationship Id="rId14" Type="http://schemas.microsoft.com/office/2007/relationships/diagramDrawing" Target="../diagrams/drawing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430FEB3-4967-37E1-98DF-9706C2C9AE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5380" y="5138194"/>
            <a:ext cx="7992978" cy="95780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_tradnl" sz="2000" dirty="0">
                <a:latin typeface="Gotham Rounded Book" pitchFamily="2" charset="0"/>
              </a:rPr>
              <a:t>Luis Madera </a:t>
            </a:r>
            <a:r>
              <a:rPr lang="es-ES_tradnl" sz="2000" dirty="0" err="1">
                <a:latin typeface="Gotham Rounded Book" pitchFamily="2" charset="0"/>
              </a:rPr>
              <a:t>Sued</a:t>
            </a:r>
            <a:endParaRPr lang="es-ES_tradnl" sz="2000" dirty="0">
              <a:latin typeface="Gotham Rounded Book" pitchFamily="2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_tradnl" sz="2000" dirty="0">
                <a:latin typeface="Gotham Rounded Book" pitchFamily="2" charset="0"/>
              </a:rPr>
              <a:t>Viceministro Planificación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_tradnl" sz="2000" dirty="0">
                <a:latin typeface="Gotham Rounded Book" pitchFamily="2" charset="0"/>
              </a:rPr>
              <a:t>26 abril de 2024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3D29F8F-8945-6780-DB31-313B42235EF7}"/>
              </a:ext>
            </a:extLst>
          </p:cNvPr>
          <p:cNvSpPr/>
          <p:nvPr/>
        </p:nvSpPr>
        <p:spPr>
          <a:xfrm>
            <a:off x="693683" y="1324303"/>
            <a:ext cx="5318234" cy="14802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D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575EA0D-36E5-B0DB-B575-680DDDADB8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5380" y="3200831"/>
            <a:ext cx="9075820" cy="1705226"/>
          </a:xfrm>
        </p:spPr>
        <p:txBody>
          <a:bodyPr anchor="ctr">
            <a:noAutofit/>
          </a:bodyPr>
          <a:lstStyle/>
          <a:p>
            <a:r>
              <a:rPr lang="es-DO" dirty="0"/>
              <a:t>Los marcos de financiación nacional integrado (INFF), experiencia de República Dominicana</a:t>
            </a:r>
            <a:br>
              <a:rPr lang="es-DO" sz="4000" dirty="0"/>
            </a:br>
            <a:endParaRPr lang="es-ES" sz="4000" dirty="0"/>
          </a:p>
        </p:txBody>
      </p:sp>
    </p:spTree>
    <p:extLst>
      <p:ext uri="{BB962C8B-B14F-4D97-AF65-F5344CB8AC3E}">
        <p14:creationId xmlns:p14="http://schemas.microsoft.com/office/powerpoint/2010/main" val="702171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3ACFBD83-55AD-7145-D1FA-CDE51ED041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solidFill>
              <a:schemeClr val="accent3"/>
            </a:solidFill>
          </a:ln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E3D66BC-F472-624E-9EA9-B1221E7A1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4723"/>
          </a:xfrm>
        </p:spPr>
        <p:txBody>
          <a:bodyPr>
            <a:normAutofit/>
          </a:bodyPr>
          <a:lstStyle/>
          <a:p>
            <a:r>
              <a:rPr lang="es-DO" sz="3600" b="1" dirty="0"/>
              <a:t>¿Por qué estamos aquí?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B59B04-6FA6-5F73-FF73-C90CF77300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0185"/>
            <a:ext cx="10515600" cy="4351338"/>
          </a:xfrm>
        </p:spPr>
        <p:txBody>
          <a:bodyPr/>
          <a:lstStyle/>
          <a:p>
            <a:r>
              <a:rPr lang="es-DO" dirty="0"/>
              <a:t>Por el legado de articulación del gasto a las prioridades de la Planificación del Desarrollo</a:t>
            </a:r>
          </a:p>
          <a:p>
            <a:r>
              <a:rPr lang="es-DO" dirty="0"/>
              <a:t>Porque necesitamos estimar los costos de la visión de desarrollo de largo plazo</a:t>
            </a:r>
          </a:p>
          <a:p>
            <a:r>
              <a:rPr lang="es-DO" dirty="0"/>
              <a:t>Porque necesitamos una mejor estimación de la distribución funcional del gasto</a:t>
            </a:r>
          </a:p>
          <a:p>
            <a:r>
              <a:rPr lang="es-DO" dirty="0"/>
              <a:t>Porque necesitamos la mezcla de fuentes de financiamiento más eficiente posible</a:t>
            </a:r>
          </a:p>
          <a:p>
            <a:r>
              <a:rPr lang="es-DO" dirty="0"/>
              <a:t>Porque nos urge un gasto de mayor calidad</a:t>
            </a:r>
          </a:p>
        </p:txBody>
      </p:sp>
    </p:spTree>
    <p:extLst>
      <p:ext uri="{BB962C8B-B14F-4D97-AF65-F5344CB8AC3E}">
        <p14:creationId xmlns:p14="http://schemas.microsoft.com/office/powerpoint/2010/main" val="2114682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289B58EA-48BE-A091-DCD5-B315006A81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solidFill>
              <a:schemeClr val="accent3"/>
            </a:solidFill>
          </a:ln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4F38515-B119-0BE7-7123-89FB6B939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8108"/>
          </a:xfrm>
        </p:spPr>
        <p:txBody>
          <a:bodyPr>
            <a:normAutofit/>
          </a:bodyPr>
          <a:lstStyle/>
          <a:p>
            <a:r>
              <a:rPr lang="es-DO" sz="3200" b="1" dirty="0"/>
              <a:t>¿Qué hemos avanzado y qué nos falta?</a:t>
            </a:r>
            <a:endParaRPr lang="es-DO" sz="3200" b="1" i="1" dirty="0"/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919EBA1D-3ECE-E010-55F9-06B84F4B2A0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970843" y="1199667"/>
          <a:ext cx="9676660" cy="34267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9850253A-BAA5-F15A-F465-28FF787C9BA8}"/>
              </a:ext>
            </a:extLst>
          </p:cNvPr>
          <p:cNvCxnSpPr>
            <a:cxnSpLocks/>
          </p:cNvCxnSpPr>
          <p:nvPr/>
        </p:nvCxnSpPr>
        <p:spPr>
          <a:xfrm flipV="1">
            <a:off x="1388616" y="1901001"/>
            <a:ext cx="582227" cy="10120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828924FF-7EAA-1777-DE05-32530CAEFA12}"/>
              </a:ext>
            </a:extLst>
          </p:cNvPr>
          <p:cNvCxnSpPr>
            <a:cxnSpLocks/>
          </p:cNvCxnSpPr>
          <p:nvPr/>
        </p:nvCxnSpPr>
        <p:spPr>
          <a:xfrm>
            <a:off x="1388616" y="2913057"/>
            <a:ext cx="582227" cy="941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Diagrama 9">
            <a:extLst>
              <a:ext uri="{FF2B5EF4-FFF2-40B4-BE49-F238E27FC236}">
                <a16:creationId xmlns:a16="http://schemas.microsoft.com/office/drawing/2014/main" id="{4EA64826-6563-D074-1D9B-36380BD25A50}"/>
              </a:ext>
            </a:extLst>
          </p:cNvPr>
          <p:cNvGraphicFramePr/>
          <p:nvPr/>
        </p:nvGraphicFramePr>
        <p:xfrm>
          <a:off x="306896" y="2495805"/>
          <a:ext cx="1062607" cy="34267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FA6AC2BA-82EF-512A-F41C-04D847A2DE65}"/>
              </a:ext>
            </a:extLst>
          </p:cNvPr>
          <p:cNvCxnSpPr>
            <a:cxnSpLocks/>
          </p:cNvCxnSpPr>
          <p:nvPr/>
        </p:nvCxnSpPr>
        <p:spPr>
          <a:xfrm>
            <a:off x="4350058" y="4031644"/>
            <a:ext cx="6667130" cy="0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cto de flecha 16">
            <a:extLst>
              <a:ext uri="{FF2B5EF4-FFF2-40B4-BE49-F238E27FC236}">
                <a16:creationId xmlns:a16="http://schemas.microsoft.com/office/drawing/2014/main" id="{FB341CCA-8E45-D50B-E7B7-D5A9209674FD}"/>
              </a:ext>
            </a:extLst>
          </p:cNvPr>
          <p:cNvCxnSpPr>
            <a:cxnSpLocks/>
          </p:cNvCxnSpPr>
          <p:nvPr/>
        </p:nvCxnSpPr>
        <p:spPr>
          <a:xfrm flipH="1" flipV="1">
            <a:off x="4438835" y="1785592"/>
            <a:ext cx="63623" cy="2398452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Bocadillo: rectángulo con esquinas redondeadas 4">
            <a:extLst>
              <a:ext uri="{FF2B5EF4-FFF2-40B4-BE49-F238E27FC236}">
                <a16:creationId xmlns:a16="http://schemas.microsoft.com/office/drawing/2014/main" id="{CE34BCB0-0531-BE9B-5D01-679FFF0C878D}"/>
              </a:ext>
            </a:extLst>
          </p:cNvPr>
          <p:cNvSpPr/>
          <p:nvPr/>
        </p:nvSpPr>
        <p:spPr>
          <a:xfrm>
            <a:off x="5742432" y="4382399"/>
            <a:ext cx="914400" cy="612648"/>
          </a:xfrm>
          <a:prstGeom prst="wedgeRoundRectCallout">
            <a:avLst>
              <a:gd name="adj1" fmla="val -19833"/>
              <a:gd name="adj2" fmla="val -88246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DO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MGMP</a:t>
            </a:r>
          </a:p>
        </p:txBody>
      </p:sp>
      <p:sp>
        <p:nvSpPr>
          <p:cNvPr id="8" name="Bocadillo: rectángulo con esquinas redondeadas 7">
            <a:extLst>
              <a:ext uri="{FF2B5EF4-FFF2-40B4-BE49-F238E27FC236}">
                <a16:creationId xmlns:a16="http://schemas.microsoft.com/office/drawing/2014/main" id="{91536094-8929-EF06-A277-BE32E2433F4F}"/>
              </a:ext>
            </a:extLst>
          </p:cNvPr>
          <p:cNvSpPr/>
          <p:nvPr/>
        </p:nvSpPr>
        <p:spPr>
          <a:xfrm>
            <a:off x="4175760" y="4388495"/>
            <a:ext cx="914400" cy="612648"/>
          </a:xfrm>
          <a:prstGeom prst="wedgeRoundRectCallout">
            <a:avLst>
              <a:gd name="adj1" fmla="val -19833"/>
              <a:gd name="adj2" fmla="val -88246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DO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MIFD (INFF)</a:t>
            </a:r>
          </a:p>
        </p:txBody>
      </p: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D14CF521-A3E7-BC7D-4A2C-AE943C74414A}"/>
              </a:ext>
            </a:extLst>
          </p:cNvPr>
          <p:cNvCxnSpPr>
            <a:cxnSpLocks/>
          </p:cNvCxnSpPr>
          <p:nvPr/>
        </p:nvCxnSpPr>
        <p:spPr>
          <a:xfrm flipH="1" flipV="1">
            <a:off x="5917115" y="1773400"/>
            <a:ext cx="63623" cy="2398452"/>
          </a:xfrm>
          <a:prstGeom prst="straightConnector1">
            <a:avLst/>
          </a:prstGeom>
          <a:ln w="285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297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8B8FBA7-E0A4-4F8B-86CD-7ACBD5A4DA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B8B8FBA7-E0A4-4F8B-86CD-7ACBD5A4DA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36B638A-A81C-4F20-8E3D-5B0286839CC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B36B638A-A81C-4F20-8E3D-5B0286839CC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3046CA3-4E8F-4CE3-8490-F72BC37DB4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E3046CA3-4E8F-4CE3-8490-F72BC37DB4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32F7217-F464-4D6D-8267-02E654F441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132F7217-F464-4D6D-8267-02E654F441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B61F3B2-3CAB-4B58-AC65-A73B6B0559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dgm id="{EB61F3B2-3CAB-4B58-AC65-A73B6B0559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D3BB987-62E4-49F2-B5AE-23D62FAD3F7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dgm id="{3D3BB987-62E4-49F2-B5AE-23D62FAD3F7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AAD626-77F7-4B54-B8F8-B2D718F86F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graphicEl>
                                              <a:dgm id="{ABAAD626-77F7-4B54-B8F8-B2D718F86F2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7AB38F5-0E21-4612-B6DF-C2136126D0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graphicEl>
                                              <a:dgm id="{B7AB38F5-0E21-4612-B6DF-C2136126D0A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75EEA49-4E7D-4994-855B-3BD79DF217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975EEA49-4E7D-4994-855B-3BD79DF217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770B39A-E036-43F5-8D7A-DF0B331A47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graphicEl>
                                              <a:dgm id="{F770B39A-E036-43F5-8D7A-DF0B331A473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35E330E-EB8C-4737-A1F1-71BA404A22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graphicEl>
                                              <a:dgm id="{035E330E-EB8C-4737-A1F1-71BA404A22A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889E024-B578-4C5C-80AD-03FABB6BFC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>
                                            <p:graphicEl>
                                              <a:dgm id="{D889E024-B578-4C5C-80AD-03FABB6BFC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65CFAB0-D713-4323-8D89-A015CB1AD3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">
                                            <p:graphicEl>
                                              <a:dgm id="{265CFAB0-D713-4323-8D89-A015CB1AD30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0C6915C-A486-4CD5-8172-1F7B63AF1A0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">
                                            <p:graphicEl>
                                              <a:dgm id="{E0C6915C-A486-4CD5-8172-1F7B63AF1A0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D6F9FFA-175F-4F39-B6E7-07A482288D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">
                                            <p:graphicEl>
                                              <a:dgm id="{4D6F9FFA-175F-4F39-B6E7-07A482288D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9726D6C-2FB8-4AB1-9EA9-8893AB2DB2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">
                                            <p:graphicEl>
                                              <a:dgm id="{A9726D6C-2FB8-4AB1-9EA9-8893AB2DB2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D87EFE0-2C85-466B-9AB8-26E1454AE7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">
                                            <p:graphicEl>
                                              <a:dgm id="{7D87EFE0-2C85-466B-9AB8-26E1454AE77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  <p:bldGraphic spid="10" grpId="0">
        <p:bldAsOne/>
      </p:bldGraphic>
      <p:bldP spid="5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6997D-68EC-A749-1FE6-AADADF1BE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18" y="500061"/>
            <a:ext cx="10753164" cy="1325563"/>
          </a:xfrm>
        </p:spPr>
        <p:txBody>
          <a:bodyPr>
            <a:normAutofit/>
          </a:bodyPr>
          <a:lstStyle/>
          <a:p>
            <a:pPr algn="ctr"/>
            <a:r>
              <a:rPr lang="es-CO" sz="3200" b="1" i="1" spc="300">
                <a:solidFill>
                  <a:schemeClr val="accent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+mn-cs"/>
              </a:rPr>
              <a:t>Avances de </a:t>
            </a:r>
            <a:r>
              <a:rPr lang="es-CO" sz="3200" spc="300">
                <a:solidFill>
                  <a:schemeClr val="accent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+mn-cs"/>
              </a:rPr>
              <a:t>República Dominicana en </a:t>
            </a:r>
            <a:r>
              <a:rPr lang="es-CO" sz="3200" b="1" i="1" spc="300">
                <a:solidFill>
                  <a:schemeClr val="accent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+mn-cs"/>
              </a:rPr>
              <a:t>Financiamiento-para-el-Desarrollo</a:t>
            </a:r>
            <a:r>
              <a:rPr lang="es-CO" sz="3200" spc="300">
                <a:solidFill>
                  <a:schemeClr val="accent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+mn-cs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2D87E-7E01-0272-0806-95CC2A8DB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582" y="1781175"/>
            <a:ext cx="11330107" cy="5037273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s-CO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Consultor contratado con por DESA para apoyar el diseño e implementación del INFF en República Dominicama</a:t>
            </a:r>
          </a:p>
          <a:p>
            <a:pPr>
              <a:lnSpc>
                <a:spcPct val="120000"/>
              </a:lnSpc>
            </a:pPr>
            <a:r>
              <a:rPr lang="es-CO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Consultoría auspiciada por DESA y CEPAL para el análisis de Brechas de Políticas y ODS priorizados</a:t>
            </a:r>
          </a:p>
          <a:p>
            <a:pPr>
              <a:lnSpc>
                <a:spcPct val="120000"/>
              </a:lnSpc>
            </a:pPr>
            <a:r>
              <a:rPr lang="es-CO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Priorización de Politicas  y las metas ODS relacionadas</a:t>
            </a:r>
          </a:p>
          <a:p>
            <a:pPr>
              <a:lnSpc>
                <a:spcPct val="120000"/>
              </a:lnSpc>
            </a:pPr>
            <a:r>
              <a:rPr lang="es-CO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Análisis de factibilidad de los instrumentos innovadores de financiación (Bonos verdes, Bonos ODS etc.)</a:t>
            </a:r>
          </a:p>
          <a:p>
            <a:pPr>
              <a:lnSpc>
                <a:spcPct val="120000"/>
              </a:lnSpc>
            </a:pPr>
            <a:r>
              <a:rPr lang="es-CO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Capacitación de los equipos de personal de Miniaterio de Economía y Planificación en técnicas de periorización de políticas Públicas (Pensamiento Sistémico e Metodología de Inferencia de Prioridades de Políticas Públicas (IPP)</a:t>
            </a:r>
          </a:p>
          <a:p>
            <a:pPr>
              <a:lnSpc>
                <a:spcPct val="120000"/>
              </a:lnSpc>
            </a:pPr>
            <a:endParaRPr lang="es-CO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endParaRPr lang="es-MX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None/>
            </a:pPr>
            <a:endParaRPr lang="es-MX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6" name="Picture 5" descr="A red white and blue flag&#10;&#10;Description automatically generated">
            <a:extLst>
              <a:ext uri="{FF2B5EF4-FFF2-40B4-BE49-F238E27FC236}">
                <a16:creationId xmlns:a16="http://schemas.microsoft.com/office/drawing/2014/main" id="{F7DA3895-5259-22C9-B9A3-038588D61D3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237" y="106227"/>
            <a:ext cx="896470" cy="560294"/>
          </a:xfrm>
          <a:prstGeom prst="rect">
            <a:avLst/>
          </a:prstGeom>
        </p:spPr>
      </p:pic>
      <p:pic>
        <p:nvPicPr>
          <p:cNvPr id="7" name="Picture 6" descr="A blue and red logo&#10;&#10;Description automatically generated">
            <a:extLst>
              <a:ext uri="{FF2B5EF4-FFF2-40B4-BE49-F238E27FC236}">
                <a16:creationId xmlns:a16="http://schemas.microsoft.com/office/drawing/2014/main" id="{A5666C30-438A-566A-8A9E-54E2305E349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293" y="52866"/>
            <a:ext cx="1303560" cy="873756"/>
          </a:xfrm>
          <a:prstGeom prst="rect">
            <a:avLst/>
          </a:prstGeom>
        </p:spPr>
      </p:pic>
      <p:pic>
        <p:nvPicPr>
          <p:cNvPr id="8" name="Picture 7" descr="A blue line on a black background&#10;&#10;Description automatically generated">
            <a:extLst>
              <a:ext uri="{FF2B5EF4-FFF2-40B4-BE49-F238E27FC236}">
                <a16:creationId xmlns:a16="http://schemas.microsoft.com/office/drawing/2014/main" id="{3CE51CE6-C0AE-A829-F004-2287E8B1E17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3624" y="6367779"/>
            <a:ext cx="2238376" cy="507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9264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48" y="0"/>
            <a:ext cx="12192000" cy="6858000"/>
          </a:xfrm>
          <a:prstGeom prst="rect">
            <a:avLst/>
          </a:prstGeom>
          <a:ln>
            <a:solidFill>
              <a:schemeClr val="accent3"/>
            </a:solidFill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779463"/>
          </a:xfrm>
        </p:spPr>
        <p:txBody>
          <a:bodyPr>
            <a:normAutofit fontScale="90000"/>
          </a:bodyPr>
          <a:lstStyle/>
          <a:p>
            <a:r>
              <a:rPr lang="es-DO" sz="3600" b="1" dirty="0"/>
              <a:t>Sin direccionalidad, la suma de esfuerzos generan cualquier cosa, pero no bienestar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3"/>
          <a:srcRect l="20185" t="5089" r="26541"/>
          <a:stretch/>
        </p:blipFill>
        <p:spPr>
          <a:xfrm>
            <a:off x="668732" y="1401776"/>
            <a:ext cx="3057106" cy="4259091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90549" y="1401776"/>
            <a:ext cx="3126404" cy="4259091"/>
          </a:xfrm>
          <a:prstGeom prst="rect">
            <a:avLst/>
          </a:prstGeom>
        </p:spPr>
      </p:pic>
      <p:graphicFrame>
        <p:nvGraphicFramePr>
          <p:cNvPr id="7" name="Diagrama 6"/>
          <p:cNvGraphicFramePr/>
          <p:nvPr/>
        </p:nvGraphicFramePr>
        <p:xfrm>
          <a:off x="3657600" y="719669"/>
          <a:ext cx="2152433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8" name="Diagrama 7"/>
          <p:cNvGraphicFramePr/>
          <p:nvPr/>
        </p:nvGraphicFramePr>
        <p:xfrm>
          <a:off x="9377719" y="715090"/>
          <a:ext cx="2456597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</p:spTree>
    <p:extLst>
      <p:ext uri="{BB962C8B-B14F-4D97-AF65-F5344CB8AC3E}">
        <p14:creationId xmlns:p14="http://schemas.microsoft.com/office/powerpoint/2010/main" val="1659918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Graphic spid="8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430FEB3-4967-37E1-98DF-9706C2C9AE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5380" y="5138194"/>
            <a:ext cx="7992978" cy="95780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_tradnl" sz="2000" dirty="0">
                <a:latin typeface="Gotham Rounded Book" pitchFamily="2" charset="0"/>
              </a:rPr>
              <a:t>Luis Madera </a:t>
            </a:r>
            <a:r>
              <a:rPr lang="es-ES_tradnl" sz="2000" dirty="0" err="1">
                <a:latin typeface="Gotham Rounded Book" pitchFamily="2" charset="0"/>
              </a:rPr>
              <a:t>Sued</a:t>
            </a:r>
            <a:endParaRPr lang="es-ES_tradnl" sz="2000" dirty="0">
              <a:latin typeface="Gotham Rounded Book" pitchFamily="2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_tradnl" sz="2000" dirty="0">
                <a:latin typeface="Gotham Rounded Book" pitchFamily="2" charset="0"/>
              </a:rPr>
              <a:t>Viceministro Planificación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_tradnl" sz="2000" dirty="0">
                <a:latin typeface="Gotham Rounded Book" pitchFamily="2" charset="0"/>
              </a:rPr>
              <a:t>26 abril de 2024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C3D29F8F-8945-6780-DB31-313B42235EF7}"/>
              </a:ext>
            </a:extLst>
          </p:cNvPr>
          <p:cNvSpPr/>
          <p:nvPr/>
        </p:nvSpPr>
        <p:spPr>
          <a:xfrm>
            <a:off x="693683" y="1324303"/>
            <a:ext cx="5318234" cy="14802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DO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575EA0D-36E5-B0DB-B575-680DDDADB8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5380" y="3200831"/>
            <a:ext cx="9075820" cy="1705226"/>
          </a:xfrm>
        </p:spPr>
        <p:txBody>
          <a:bodyPr anchor="ctr">
            <a:noAutofit/>
          </a:bodyPr>
          <a:lstStyle/>
          <a:p>
            <a:r>
              <a:rPr lang="es-DO" dirty="0"/>
              <a:t>Los marcos de financiación nacional integrado (INFF), experiencia de República Dominicana</a:t>
            </a:r>
            <a:br>
              <a:rPr lang="es-DO" sz="4000" dirty="0"/>
            </a:br>
            <a:endParaRPr lang="es-ES" sz="4000" dirty="0"/>
          </a:p>
        </p:txBody>
      </p:sp>
    </p:spTree>
    <p:extLst>
      <p:ext uri="{BB962C8B-B14F-4D97-AF65-F5344CB8AC3E}">
        <p14:creationId xmlns:p14="http://schemas.microsoft.com/office/powerpoint/2010/main" val="1152243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48397D13837C43B684B08DAD64BF8C" ma:contentTypeVersion="18" ma:contentTypeDescription="Create a new document." ma:contentTypeScope="" ma:versionID="810e17ca10e83ad5348d473f9d5a6355">
  <xsd:schema xmlns:xsd="http://www.w3.org/2001/XMLSchema" xmlns:xs="http://www.w3.org/2001/XMLSchema" xmlns:p="http://schemas.microsoft.com/office/2006/metadata/properties" xmlns:ns2="0360f195-d042-45e7-aa5c-1d93fc6d8805" xmlns:ns3="2c1232c3-bf45-45cd-a7a3-d01a7b037b08" xmlns:ns4="985ec44e-1bab-4c0b-9df0-6ba128686fc9" targetNamespace="http://schemas.microsoft.com/office/2006/metadata/properties" ma:root="true" ma:fieldsID="a176d987605f127d4c25f8d2ac5a9d68" ns2:_="" ns3:_="" ns4:_="">
    <xsd:import namespace="0360f195-d042-45e7-aa5c-1d93fc6d8805"/>
    <xsd:import namespace="2c1232c3-bf45-45cd-a7a3-d01a7b037b08"/>
    <xsd:import namespace="985ec44e-1bab-4c0b-9df0-6ba128686f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60f195-d042-45e7-aa5c-1d93fc6d88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1232c3-bf45-45cd-a7a3-d01a7b037b0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ec44e-1bab-4c0b-9df0-6ba128686fc9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1d78fce9-2da3-4d03-a5f8-37ed766bb2ae}" ma:internalName="TaxCatchAll" ma:showField="CatchAllData" ma:web="2c1232c3-bf45-45cd-a7a3-d01a7b037b0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2E4A50C-D4A2-498A-8D29-944C476D47AD}"/>
</file>

<file path=customXml/itemProps2.xml><?xml version="1.0" encoding="utf-8"?>
<ds:datastoreItem xmlns:ds="http://schemas.openxmlformats.org/officeDocument/2006/customXml" ds:itemID="{1EDD6910-FDCA-4107-A8F1-C3B2B32A4779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366</Words>
  <Application>Microsoft Office PowerPoint</Application>
  <PresentationFormat>Panorámica</PresentationFormat>
  <Paragraphs>59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Georgia</vt:lpstr>
      <vt:lpstr>Gotham Rounded Book</vt:lpstr>
      <vt:lpstr>Roboto Medium</vt:lpstr>
      <vt:lpstr>Segoe UI</vt:lpstr>
      <vt:lpstr>1_Tema de Office</vt:lpstr>
      <vt:lpstr>Los marcos de financiación nacional integrado (INFF), experiencia de República Dominicana </vt:lpstr>
      <vt:lpstr>¿Por qué estamos aquí?</vt:lpstr>
      <vt:lpstr>¿Qué hemos avanzado y qué nos falta?</vt:lpstr>
      <vt:lpstr>Avances de República Dominicana en Financiamiento-para-el-Desarrollo </vt:lpstr>
      <vt:lpstr>Sin direccionalidad, la suma de esfuerzos generan cualquier cosa, pero no bienestar</vt:lpstr>
      <vt:lpstr>Los marcos de financiación nacional integrado (INFF), experiencia de República Dominicana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marcos de financiación nacional integrado (INFF), experiencia de República Dominicana </dc:title>
  <dc:creator>Luis Gregorio Madera Sued</dc:creator>
  <cp:lastModifiedBy>Luis Gregorio Madera Sued</cp:lastModifiedBy>
  <cp:revision>1</cp:revision>
  <dcterms:created xsi:type="dcterms:W3CDTF">2024-04-26T13:42:32Z</dcterms:created>
  <dcterms:modified xsi:type="dcterms:W3CDTF">2024-04-26T13:43:55Z</dcterms:modified>
</cp:coreProperties>
</file>