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145708072" r:id="rId5"/>
    <p:sldId id="2145708071" r:id="rId6"/>
  </p:sldIdLst>
  <p:sldSz cx="12192000" cy="6858000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8B1EFB-FBCB-B2AC-418F-58E5509C0625}" name="Fabian Alejandro Navas Martinez" initials="FANM" userId="S::fnavas@dnp.gov.co::47a6d2fc-ef4d-4760-a980-e76e3539756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397"/>
    <a:srgbClr val="D19809"/>
    <a:srgbClr val="657D9D"/>
    <a:srgbClr val="E9EBF5"/>
    <a:srgbClr val="CFD5EA"/>
    <a:srgbClr val="FFCC02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59E32B-0834-41F2-BAF5-6E8D4B1F078E}" v="1" dt="2024-04-26T00:19:15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31" autoAdjust="0"/>
  </p:normalViewPr>
  <p:slideViewPr>
    <p:cSldViewPr snapToGrid="0">
      <p:cViewPr varScale="1">
        <p:scale>
          <a:sx n="53" d="100"/>
          <a:sy n="53" d="100"/>
        </p:scale>
        <p:origin x="108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BBA454-60BD-4F69-B8FF-B64D8C39FDBF}" type="datetimeFigureOut">
              <a:rPr lang="es-CO" smtClean="0"/>
              <a:t>25/04/2024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9BD632-9680-4762-8F2F-28EBB12585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31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448"/>
          <a:stretch/>
        </p:blipFill>
        <p:spPr>
          <a:xfrm>
            <a:off x="0" y="-298"/>
            <a:ext cx="8479766" cy="6858298"/>
          </a:xfrm>
          <a:prstGeom prst="rect">
            <a:avLst/>
          </a:prstGeom>
        </p:spPr>
      </p:pic>
      <p:pic>
        <p:nvPicPr>
          <p:cNvPr id="6" name="Imagen 5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E5BAAC6C-E37C-6046-3391-5DEC39885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194" y="2510287"/>
            <a:ext cx="4061288" cy="183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79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DBE2D8C-F1B7-9003-04E7-40F714442EAE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8E9338-8573-1BC0-02F8-EAF9CFAD6F9A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7" name="Imagen 6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B55B99D1-BCE1-E621-5F09-DA6658CBF4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926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DBE2D8C-F1B7-9003-04E7-40F714442EAE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8E9338-8573-1BC0-02F8-EAF9CFAD6F9A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8" name="Imagen 7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7CCA9B3-2AB3-E278-926E-B4D5C8EA12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118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DBE2D8C-F1B7-9003-04E7-40F714442EAE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8E9338-8573-1BC0-02F8-EAF9CFAD6F9A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</p:spTree>
    <p:extLst>
      <p:ext uri="{BB962C8B-B14F-4D97-AF65-F5344CB8AC3E}">
        <p14:creationId xmlns:p14="http://schemas.microsoft.com/office/powerpoint/2010/main" val="3131104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069974"/>
          </a:xfrm>
        </p:spPr>
        <p:txBody>
          <a:bodyPr anchor="b">
            <a:noAutofit/>
          </a:bodyPr>
          <a:lstStyle>
            <a:lvl1pPr>
              <a:defRPr sz="24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2pPr>
            <a:lvl3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3651095-1E1B-3253-F327-324457BCB7AB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B8AA56C-D193-3715-C8FA-AA6F41D7BD7C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A92F265A-42DE-6352-13C8-D5F90FE9B3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15663B7B-95D9-1A72-B95B-6BA25536ED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487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46454"/>
            <a:ext cx="3932237" cy="1010946"/>
          </a:xfrm>
        </p:spPr>
        <p:txBody>
          <a:bodyPr anchor="b">
            <a:noAutofit/>
          </a:bodyPr>
          <a:lstStyle>
            <a:lvl1pPr>
              <a:defRPr sz="24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1103A7C-517C-1C85-6E8E-AA506B132DC9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AF203E3-6972-433D-AA82-E872A704AE9A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1923EEC2-4530-40ED-3E76-724758CDE0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0877FB43-53E7-F19F-4560-48595CEBCC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114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8718"/>
            <a:ext cx="10515600" cy="501970"/>
          </a:xfrm>
        </p:spPr>
        <p:txBody>
          <a:bodyPr>
            <a:normAutofit/>
          </a:bodyPr>
          <a:lstStyle>
            <a:lvl1pPr>
              <a:defRPr sz="28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D1A8B1D-9541-0CDF-70E6-5623EA8BC419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0490356-8FE1-4D5D-3481-90817ED3587D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9" name="Imagen 8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BDA2C815-1E98-88FF-E918-660EFB9710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10" name="Imagen 9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672DD764-64BD-6F14-100C-D9382266A7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91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70995"/>
            <a:ext cx="2628900" cy="5105968"/>
          </a:xfrm>
        </p:spPr>
        <p:txBody>
          <a:bodyPr vert="eaVert"/>
          <a:lstStyle>
            <a:lvl1pPr>
              <a:defRPr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70995"/>
            <a:ext cx="7734300" cy="510596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76C6167-E405-5FA9-7E12-6270CF91C42B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BF580B2-DF61-D45A-80B7-3EBF1B971E11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9" name="Imagen 8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DAAC6936-0041-5C3B-4EB8-2EE13CBB39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10" name="Imagen 9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9C5C828B-8BDD-7FFA-3ACE-D23DA982A5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84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/ Standby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bg1">
                <a:lumMod val="85000"/>
              </a:schemeClr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CBB75979-F4C5-4083-91C6-735B5B1A4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86409" y="4023360"/>
            <a:ext cx="3873359" cy="89223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ts val="4200"/>
              </a:lnSpc>
              <a:spcBef>
                <a:spcPts val="0"/>
              </a:spcBef>
              <a:buNone/>
              <a:defRPr sz="4400" b="1">
                <a:solidFill>
                  <a:srgbClr val="004A84"/>
                </a:solidFill>
                <a:latin typeface="Gotham Black" pitchFamily="50" charset="0"/>
              </a:defRPr>
            </a:lvl1pPr>
          </a:lstStyle>
          <a:p>
            <a:pPr lvl="0"/>
            <a:r>
              <a:rPr lang="es-CO" noProof="0" dirty="0"/>
              <a:t>TÍTULO DE LA PRESENTACIÓN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E2C63-783C-4422-A2CB-D028622986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410" y="5320203"/>
            <a:ext cx="3873359" cy="52564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600" b="1" smtClean="0">
                <a:solidFill>
                  <a:srgbClr val="004A84"/>
                </a:solidFill>
                <a:latin typeface="Gotham Bold" pitchFamily="50" charset="0"/>
              </a:defRPr>
            </a:lvl1pPr>
            <a:lvl2pPr marL="457200" indent="0">
              <a:lnSpc>
                <a:spcPct val="100000"/>
              </a:lnSpc>
              <a:buNone/>
              <a:defRPr lang="en-US" sz="1200" smtClean="0">
                <a:solidFill>
                  <a:schemeClr val="bg1"/>
                </a:solidFill>
                <a:latin typeface="+mn-lt"/>
              </a:defRPr>
            </a:lvl2pPr>
            <a:lvl3pPr marL="914400" indent="0">
              <a:lnSpc>
                <a:spcPct val="100000"/>
              </a:lnSpc>
              <a:buNone/>
              <a:defRPr lang="en-US" sz="1200" smtClean="0">
                <a:solidFill>
                  <a:schemeClr val="bg1"/>
                </a:solidFill>
                <a:latin typeface="+mn-lt"/>
              </a:defRPr>
            </a:lvl3pPr>
            <a:lvl4pPr marL="1371600" indent="0">
              <a:lnSpc>
                <a:spcPct val="100000"/>
              </a:lnSpc>
              <a:buNone/>
              <a:defRPr lang="en-US" sz="1200" smtClean="0">
                <a:solidFill>
                  <a:schemeClr val="bg1"/>
                </a:solidFill>
                <a:latin typeface="+mn-lt"/>
              </a:defRPr>
            </a:lvl4pPr>
            <a:lvl5pPr marL="1828800" indent="0">
              <a:lnSpc>
                <a:spcPct val="100000"/>
              </a:lnSpc>
              <a:buNone/>
              <a:defRPr lang="es-CO" sz="12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s-CO" noProof="0" dirty="0"/>
              <a:t>NOMBRE DEL EXPOSITOR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5985106-0307-4443-9B5D-08A916F1CD5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97250" y="5977409"/>
            <a:ext cx="3584866" cy="273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200" smtClean="0">
                <a:solidFill>
                  <a:srgbClr val="004A84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lang="en-US" sz="1200" smtClean="0">
                <a:solidFill>
                  <a:schemeClr val="bg1"/>
                </a:solidFill>
                <a:latin typeface="+mn-lt"/>
              </a:defRPr>
            </a:lvl2pPr>
            <a:lvl3pPr marL="914400" indent="0">
              <a:lnSpc>
                <a:spcPct val="100000"/>
              </a:lnSpc>
              <a:buNone/>
              <a:defRPr lang="en-US" sz="1200" smtClean="0">
                <a:solidFill>
                  <a:schemeClr val="bg1"/>
                </a:solidFill>
                <a:latin typeface="+mn-lt"/>
              </a:defRPr>
            </a:lvl3pPr>
            <a:lvl4pPr marL="1371600" indent="0">
              <a:lnSpc>
                <a:spcPct val="100000"/>
              </a:lnSpc>
              <a:buNone/>
              <a:defRPr lang="en-US" sz="1200" smtClean="0">
                <a:solidFill>
                  <a:schemeClr val="bg1"/>
                </a:solidFill>
                <a:latin typeface="+mn-lt"/>
              </a:defRPr>
            </a:lvl4pPr>
            <a:lvl5pPr marL="1828800" indent="0">
              <a:lnSpc>
                <a:spcPct val="100000"/>
              </a:lnSpc>
              <a:buNone/>
              <a:defRPr lang="es-CO" sz="12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s-CO" noProof="0" dirty="0"/>
              <a:t># de día mes, 2020.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B8594B5-6D68-305F-B453-10304561D34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827"/>
            <a:ext cx="7515518" cy="5010346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004A84"/>
                </a:solidFill>
              </a:defRPr>
            </a:lvl1pPr>
          </a:lstStyle>
          <a:p>
            <a:r>
              <a:rPr lang="es-CO" dirty="0"/>
              <a:t>Fotografía del tema a presentar en la sección (</a:t>
            </a:r>
            <a:r>
              <a:rPr lang="es-CO" dirty="0" err="1"/>
              <a:t>click</a:t>
            </a:r>
            <a:r>
              <a:rPr lang="es-CO" dirty="0"/>
              <a:t> en el icono del centro del contenedor para agregar)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1B2844D-B61C-585C-74A3-421A5C0D17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409" y="2302585"/>
            <a:ext cx="3873359" cy="141724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ts val="4200"/>
              </a:lnSpc>
              <a:spcBef>
                <a:spcPts val="0"/>
              </a:spcBef>
              <a:buNone/>
              <a:defRPr sz="4400" b="0">
                <a:solidFill>
                  <a:srgbClr val="E8B12C"/>
                </a:solidFill>
                <a:latin typeface="Gotham" panose="02000504050000020004" pitchFamily="2" charset="0"/>
              </a:defRPr>
            </a:lvl1pPr>
          </a:lstStyle>
          <a:p>
            <a:pPr lvl="0"/>
            <a:r>
              <a:rPr lang="es-CO" noProof="0" dirty="0"/>
              <a:t>Título de la presentación</a:t>
            </a:r>
          </a:p>
        </p:txBody>
      </p:sp>
      <p:grpSp>
        <p:nvGrpSpPr>
          <p:cNvPr id="9" name="Group 9">
            <a:extLst>
              <a:ext uri="{FF2B5EF4-FFF2-40B4-BE49-F238E27FC236}">
                <a16:creationId xmlns:a16="http://schemas.microsoft.com/office/drawing/2014/main" id="{ADC3EBF2-932F-3834-E974-A75E063FE2AB}"/>
              </a:ext>
            </a:extLst>
          </p:cNvPr>
          <p:cNvGrpSpPr/>
          <p:nvPr userDrawn="1"/>
        </p:nvGrpSpPr>
        <p:grpSpPr>
          <a:xfrm>
            <a:off x="7997250" y="5117428"/>
            <a:ext cx="3218741" cy="154964"/>
            <a:chOff x="-1" y="6675929"/>
            <a:chExt cx="7501317" cy="182071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24DEBD18-90D5-34A9-45E0-8B951D2F04A0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34BA61A9-140F-4BF7-7BF9-57D1FAAA21B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919233F2-F575-ACAF-9E6F-E185D5556BD8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117557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639312C-F937-E781-E261-089C3D66906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4385" y="2376864"/>
            <a:ext cx="3364736" cy="3200568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noProof="0" dirty="0" err="1"/>
              <a:t>Lorem</a:t>
            </a:r>
            <a:r>
              <a:rPr lang="es-ES_tradnl" noProof="0" dirty="0"/>
              <a:t> </a:t>
            </a:r>
            <a:r>
              <a:rPr lang="es-ES_tradnl" noProof="0" dirty="0" err="1"/>
              <a:t>ipsum</a:t>
            </a:r>
            <a:r>
              <a:rPr lang="es-ES_tradnl" noProof="0" dirty="0"/>
              <a:t> dolor </a:t>
            </a:r>
            <a:r>
              <a:rPr lang="es-ES_tradnl" noProof="0" dirty="0" err="1"/>
              <a:t>sit</a:t>
            </a:r>
            <a:r>
              <a:rPr lang="es-ES_tradnl" noProof="0" dirty="0"/>
              <a:t> </a:t>
            </a:r>
            <a:r>
              <a:rPr lang="es-ES_tradnl" noProof="0" dirty="0" err="1"/>
              <a:t>amet</a:t>
            </a:r>
            <a:r>
              <a:rPr lang="es-ES_tradnl" noProof="0" dirty="0"/>
              <a:t>, </a:t>
            </a:r>
          </a:p>
          <a:p>
            <a:r>
              <a:rPr lang="es-ES_tradnl" noProof="0" dirty="0" err="1"/>
              <a:t>consectetuer</a:t>
            </a:r>
            <a:r>
              <a:rPr lang="es-ES_tradnl" noProof="0" dirty="0"/>
              <a:t> </a:t>
            </a:r>
            <a:r>
              <a:rPr lang="es-ES_tradnl" noProof="0" dirty="0" err="1"/>
              <a:t>adipiscing</a:t>
            </a:r>
            <a:r>
              <a:rPr lang="es-ES_tradnl" noProof="0" dirty="0"/>
              <a:t> </a:t>
            </a:r>
            <a:r>
              <a:rPr lang="es-ES_tradnl" noProof="0" dirty="0" err="1"/>
              <a:t>elit</a:t>
            </a:r>
            <a:r>
              <a:rPr lang="es-ES_tradnl" noProof="0" dirty="0"/>
              <a:t>. </a:t>
            </a:r>
            <a:r>
              <a:rPr lang="es-ES_tradnl" noProof="0" dirty="0" err="1"/>
              <a:t>Aenean</a:t>
            </a:r>
            <a:r>
              <a:rPr lang="es-ES_tradnl" noProof="0" dirty="0"/>
              <a:t> commodo </a:t>
            </a:r>
            <a:r>
              <a:rPr lang="es-ES_tradnl" noProof="0" dirty="0" err="1"/>
              <a:t>ligula</a:t>
            </a:r>
            <a:r>
              <a:rPr lang="es-ES_tradnl" noProof="0" dirty="0"/>
              <a:t> </a:t>
            </a:r>
            <a:r>
              <a:rPr lang="es-ES_tradnl" noProof="0" dirty="0" err="1"/>
              <a:t>eget</a:t>
            </a:r>
            <a:r>
              <a:rPr lang="es-ES_tradnl" noProof="0" dirty="0"/>
              <a:t> dolor. </a:t>
            </a:r>
            <a:r>
              <a:rPr lang="es-ES_tradnl" noProof="0" dirty="0" err="1"/>
              <a:t>Aenean</a:t>
            </a:r>
            <a:r>
              <a:rPr lang="es-ES_tradnl" noProof="0" dirty="0"/>
              <a:t> </a:t>
            </a:r>
            <a:r>
              <a:rPr lang="es-ES_tradnl" noProof="0" dirty="0" err="1"/>
              <a:t>massa</a:t>
            </a:r>
            <a:r>
              <a:rPr lang="es-ES_tradnl" noProof="0" dirty="0"/>
              <a:t>. Cum </a:t>
            </a:r>
            <a:r>
              <a:rPr lang="es-ES_tradnl" noProof="0" dirty="0" err="1"/>
              <a:t>sociis</a:t>
            </a:r>
            <a:r>
              <a:rPr lang="es-ES_tradnl" noProof="0" dirty="0"/>
              <a:t> </a:t>
            </a:r>
            <a:r>
              <a:rPr lang="es-ES_tradnl" noProof="0" dirty="0" err="1"/>
              <a:t>natoque</a:t>
            </a:r>
            <a:r>
              <a:rPr lang="es-ES_tradnl" noProof="0" dirty="0"/>
              <a:t> </a:t>
            </a:r>
            <a:r>
              <a:rPr lang="es-ES_tradnl" noProof="0" dirty="0" err="1"/>
              <a:t>penatibus</a:t>
            </a:r>
            <a:r>
              <a:rPr lang="es-ES_tradnl" noProof="0" dirty="0"/>
              <a:t> et </a:t>
            </a:r>
            <a:r>
              <a:rPr lang="es-ES_tradnl" noProof="0" dirty="0" err="1"/>
              <a:t>magnis</a:t>
            </a:r>
            <a:r>
              <a:rPr lang="es-ES_tradnl" noProof="0" dirty="0"/>
              <a:t> </a:t>
            </a:r>
            <a:r>
              <a:rPr lang="es-ES_tradnl" noProof="0" dirty="0" err="1"/>
              <a:t>dis</a:t>
            </a:r>
            <a:r>
              <a:rPr lang="es-ES_tradnl" noProof="0" dirty="0"/>
              <a:t> </a:t>
            </a:r>
            <a:r>
              <a:rPr lang="es-ES_tradnl" noProof="0" dirty="0" err="1"/>
              <a:t>parturient</a:t>
            </a:r>
            <a:r>
              <a:rPr lang="es-ES_tradnl" noProof="0" dirty="0"/>
              <a:t> montes, </a:t>
            </a:r>
            <a:r>
              <a:rPr lang="es-ES_tradnl" noProof="0" dirty="0" err="1"/>
              <a:t>nascetur</a:t>
            </a:r>
            <a:r>
              <a:rPr lang="es-ES_tradnl" noProof="0" dirty="0"/>
              <a:t> </a:t>
            </a:r>
            <a:r>
              <a:rPr lang="es-ES_tradnl" noProof="0" dirty="0" err="1"/>
              <a:t>ridiculus</a:t>
            </a:r>
            <a:r>
              <a:rPr lang="es-ES_tradnl" noProof="0" dirty="0"/>
              <a:t> mus. </a:t>
            </a:r>
            <a:r>
              <a:rPr lang="es-ES_tradnl" noProof="0" dirty="0" err="1"/>
              <a:t>Donec</a:t>
            </a:r>
            <a:r>
              <a:rPr lang="es-ES_tradnl" noProof="0" dirty="0"/>
              <a:t> </a:t>
            </a:r>
            <a:r>
              <a:rPr lang="es-ES_tradnl" noProof="0" dirty="0" err="1"/>
              <a:t>quam</a:t>
            </a:r>
            <a:r>
              <a:rPr lang="es-ES_tradnl" noProof="0" dirty="0"/>
              <a:t> </a:t>
            </a:r>
            <a:r>
              <a:rPr lang="es-ES_tradnl" noProof="0" dirty="0" err="1"/>
              <a:t>felis</a:t>
            </a:r>
            <a:r>
              <a:rPr lang="es-ES_tradnl" noProof="0" dirty="0"/>
              <a:t>, </a:t>
            </a:r>
            <a:r>
              <a:rPr lang="es-ES_tradnl" noProof="0" dirty="0" err="1"/>
              <a:t>ultricies</a:t>
            </a:r>
            <a:r>
              <a:rPr lang="es-ES_tradnl" noProof="0" dirty="0"/>
              <a:t> </a:t>
            </a:r>
            <a:r>
              <a:rPr lang="es-ES_tradnl" noProof="0" dirty="0" err="1"/>
              <a:t>nec</a:t>
            </a:r>
            <a:r>
              <a:rPr lang="es-ES_tradnl" noProof="0" dirty="0"/>
              <a:t>, </a:t>
            </a:r>
            <a:r>
              <a:rPr lang="es-ES_tradnl" noProof="0" dirty="0" err="1"/>
              <a:t>pellentesque</a:t>
            </a:r>
            <a:r>
              <a:rPr lang="es-ES_tradnl" noProof="0" dirty="0"/>
              <a:t> </a:t>
            </a:r>
            <a:r>
              <a:rPr lang="es-ES_tradnl" noProof="0" dirty="0" err="1"/>
              <a:t>eu</a:t>
            </a:r>
            <a:r>
              <a:rPr lang="es-ES_tradnl" noProof="0" dirty="0"/>
              <a:t>, </a:t>
            </a:r>
            <a:r>
              <a:rPr lang="es-ES_tradnl" noProof="0" dirty="0" err="1"/>
              <a:t>pretium</a:t>
            </a:r>
            <a:r>
              <a:rPr lang="es-ES_tradnl" noProof="0" dirty="0"/>
              <a:t> quis, </a:t>
            </a:r>
            <a:r>
              <a:rPr lang="es-ES_tradnl" noProof="0" dirty="0" err="1"/>
              <a:t>sem</a:t>
            </a:r>
            <a:r>
              <a:rPr lang="es-ES_tradnl" noProof="0" dirty="0"/>
              <a:t>. </a:t>
            </a:r>
            <a:r>
              <a:rPr lang="es-ES_tradnl" noProof="0" dirty="0" err="1"/>
              <a:t>Nulla</a:t>
            </a:r>
            <a:r>
              <a:rPr lang="es-ES_tradnl" noProof="0" dirty="0"/>
              <a:t> </a:t>
            </a:r>
            <a:r>
              <a:rPr lang="es-ES_tradnl" noProof="0" dirty="0" err="1"/>
              <a:t>consequat</a:t>
            </a:r>
            <a:r>
              <a:rPr lang="es-ES_tradnl" noProof="0" dirty="0"/>
              <a:t> </a:t>
            </a:r>
            <a:r>
              <a:rPr lang="es-ES_tradnl" noProof="0" dirty="0" err="1"/>
              <a:t>massa</a:t>
            </a:r>
            <a:r>
              <a:rPr lang="es-ES_tradnl" noProof="0" dirty="0"/>
              <a:t> quis </a:t>
            </a:r>
            <a:r>
              <a:rPr lang="es-ES_tradnl" noProof="0" dirty="0" err="1"/>
              <a:t>enim</a:t>
            </a:r>
            <a:r>
              <a:rPr lang="es-ES_tradnl" noProof="0" dirty="0"/>
              <a:t>.</a:t>
            </a:r>
          </a:p>
          <a:p>
            <a:r>
              <a:rPr lang="es-ES_tradnl" noProof="0" dirty="0" err="1"/>
              <a:t>Donec</a:t>
            </a:r>
            <a:r>
              <a:rPr lang="es-ES_tradnl" noProof="0" dirty="0"/>
              <a:t> </a:t>
            </a:r>
            <a:r>
              <a:rPr lang="es-ES_tradnl" noProof="0" dirty="0" err="1"/>
              <a:t>pede</a:t>
            </a:r>
            <a:r>
              <a:rPr lang="es-ES_tradnl" noProof="0" dirty="0"/>
              <a:t> justo, </a:t>
            </a:r>
            <a:r>
              <a:rPr lang="es-ES_tradnl" noProof="0" dirty="0" err="1"/>
              <a:t>fringilla</a:t>
            </a:r>
            <a:r>
              <a:rPr lang="es-ES_tradnl" noProof="0" dirty="0"/>
              <a:t> </a:t>
            </a:r>
            <a:r>
              <a:rPr lang="es-ES_tradnl" noProof="0" dirty="0" err="1"/>
              <a:t>vel</a:t>
            </a:r>
            <a:r>
              <a:rPr lang="es-ES_tradnl" noProof="0" dirty="0"/>
              <a:t>, </a:t>
            </a:r>
            <a:r>
              <a:rPr lang="es-ES_tradnl" noProof="0" dirty="0" err="1"/>
              <a:t>aliquet</a:t>
            </a:r>
            <a:r>
              <a:rPr lang="es-ES_tradnl" noProof="0" dirty="0"/>
              <a:t> </a:t>
            </a:r>
            <a:r>
              <a:rPr lang="es-ES_tradnl" noProof="0" dirty="0" err="1"/>
              <a:t>nec</a:t>
            </a:r>
            <a:r>
              <a:rPr lang="es-ES_tradnl" noProof="0" dirty="0"/>
              <a:t>, </a:t>
            </a:r>
            <a:r>
              <a:rPr lang="es-ES_tradnl" noProof="0" dirty="0" err="1"/>
              <a:t>vulputate</a:t>
            </a:r>
            <a:r>
              <a:rPr lang="es-ES_tradnl" noProof="0" dirty="0"/>
              <a:t> </a:t>
            </a:r>
            <a:r>
              <a:rPr lang="es-ES_tradnl" noProof="0" dirty="0" err="1"/>
              <a:t>eget</a:t>
            </a:r>
            <a:r>
              <a:rPr lang="es-ES_tradnl" noProof="0" dirty="0"/>
              <a:t>, </a:t>
            </a:r>
            <a:r>
              <a:rPr lang="es-ES_tradnl" noProof="0" dirty="0" err="1"/>
              <a:t>arcu</a:t>
            </a:r>
            <a:r>
              <a:rPr lang="es-ES_tradnl" noProof="0" dirty="0"/>
              <a:t>. In </a:t>
            </a:r>
            <a:r>
              <a:rPr lang="es-ES_tradnl" noProof="0" dirty="0" err="1"/>
              <a:t>enim</a:t>
            </a:r>
            <a:r>
              <a:rPr lang="es-ES_tradnl" noProof="0" dirty="0"/>
              <a:t> justo, </a:t>
            </a:r>
            <a:r>
              <a:rPr lang="es-ES_tradnl" noProof="0" dirty="0" err="1"/>
              <a:t>rhoncus</a:t>
            </a:r>
            <a:r>
              <a:rPr lang="es-ES_tradnl" noProof="0" dirty="0"/>
              <a:t> ut, </a:t>
            </a:r>
            <a:r>
              <a:rPr lang="es-ES_tradnl" noProof="0" dirty="0" err="1"/>
              <a:t>imperdiet</a:t>
            </a:r>
            <a:r>
              <a:rPr lang="es-ES_tradnl" noProof="0" dirty="0"/>
              <a:t> a, </a:t>
            </a:r>
            <a:r>
              <a:rPr lang="es-ES_tradnl" noProof="0" dirty="0" err="1"/>
              <a:t>venenatis</a:t>
            </a:r>
            <a:r>
              <a:rPr lang="es-ES_tradnl" noProof="0" dirty="0"/>
              <a:t> vitae, justo. </a:t>
            </a:r>
            <a:r>
              <a:rPr lang="es-ES_tradnl" noProof="0" dirty="0" err="1"/>
              <a:t>Nullam</a:t>
            </a:r>
            <a:r>
              <a:rPr lang="es-ES_tradnl" noProof="0" dirty="0"/>
              <a:t> </a:t>
            </a:r>
            <a:r>
              <a:rPr lang="es-ES_tradnl" noProof="0" dirty="0" err="1"/>
              <a:t>dictum</a:t>
            </a:r>
            <a:r>
              <a:rPr lang="es-ES_tradnl" noProof="0" dirty="0"/>
              <a:t> </a:t>
            </a:r>
            <a:r>
              <a:rPr lang="es-ES_tradnl" noProof="0" dirty="0" err="1"/>
              <a:t>felis</a:t>
            </a:r>
            <a:r>
              <a:rPr lang="es-ES_tradnl" noProof="0" dirty="0"/>
              <a:t> </a:t>
            </a:r>
            <a:r>
              <a:rPr lang="es-ES_tradnl" noProof="0" dirty="0" err="1"/>
              <a:t>eu</a:t>
            </a:r>
            <a:r>
              <a:rPr lang="es-ES_tradnl" noProof="0" dirty="0"/>
              <a:t> </a:t>
            </a:r>
            <a:r>
              <a:rPr lang="es-ES_tradnl" noProof="0" dirty="0" err="1"/>
              <a:t>pede</a:t>
            </a:r>
            <a:r>
              <a:rPr lang="es-ES_tradnl" noProof="0" dirty="0"/>
              <a:t> </a:t>
            </a:r>
            <a:r>
              <a:rPr lang="es-ES_tradnl" noProof="0" dirty="0" err="1"/>
              <a:t>mollis</a:t>
            </a:r>
            <a:r>
              <a:rPr lang="es-ES_tradnl" noProof="0" dirty="0"/>
              <a:t> </a:t>
            </a:r>
            <a:r>
              <a:rPr lang="es-ES_tradnl" noProof="0" dirty="0" err="1"/>
              <a:t>pretium</a:t>
            </a:r>
            <a:r>
              <a:rPr lang="es-ES_tradnl" noProof="0" dirty="0"/>
              <a:t>. </a:t>
            </a:r>
            <a:r>
              <a:rPr lang="es-ES_tradnl" noProof="0" dirty="0" err="1"/>
              <a:t>Integer</a:t>
            </a:r>
            <a:r>
              <a:rPr lang="es-ES_tradnl" noProof="0" dirty="0"/>
              <a:t> </a:t>
            </a:r>
            <a:r>
              <a:rPr lang="es-ES_tradnl" noProof="0" dirty="0" err="1"/>
              <a:t>tincidunt</a:t>
            </a:r>
            <a:r>
              <a:rPr lang="es-ES_tradnl" noProof="0" dirty="0"/>
              <a:t>. </a:t>
            </a:r>
          </a:p>
          <a:p>
            <a:r>
              <a:rPr lang="es-ES_tradnl" noProof="0" dirty="0"/>
              <a:t>Cras </a:t>
            </a:r>
            <a:r>
              <a:rPr lang="es-ES_tradnl" noProof="0" dirty="0" err="1"/>
              <a:t>dapibus</a:t>
            </a:r>
            <a:r>
              <a:rPr lang="es-ES_tradnl" noProof="0" dirty="0"/>
              <a:t>. </a:t>
            </a:r>
            <a:r>
              <a:rPr lang="es-ES_tradnl" noProof="0" dirty="0" err="1"/>
              <a:t>Vivamus</a:t>
            </a:r>
            <a:r>
              <a:rPr lang="es-ES_tradnl" noProof="0" dirty="0"/>
              <a:t> </a:t>
            </a:r>
            <a:r>
              <a:rPr lang="es-ES_tradnl" noProof="0" dirty="0" err="1"/>
              <a:t>elementum</a:t>
            </a:r>
            <a:r>
              <a:rPr lang="es-ES_tradnl" noProof="0" dirty="0"/>
              <a:t> </a:t>
            </a:r>
            <a:r>
              <a:rPr lang="es-ES_tradnl" noProof="0" dirty="0" err="1"/>
              <a:t>semper</a:t>
            </a:r>
            <a:r>
              <a:rPr lang="es-ES_tradnl" noProof="0" dirty="0"/>
              <a:t> </a:t>
            </a:r>
            <a:r>
              <a:rPr lang="es-ES_tradnl" noProof="0" dirty="0" err="1"/>
              <a:t>nisi</a:t>
            </a:r>
            <a:r>
              <a:rPr lang="es-ES_tradnl" noProof="0" dirty="0"/>
              <a:t>. </a:t>
            </a:r>
            <a:r>
              <a:rPr lang="es-ES_tradnl" noProof="0" dirty="0" err="1"/>
              <a:t>Aenean</a:t>
            </a:r>
            <a:r>
              <a:rPr lang="es-ES_tradnl" noProof="0" dirty="0"/>
              <a:t> </a:t>
            </a:r>
            <a:r>
              <a:rPr lang="es-ES_tradnl" noProof="0" dirty="0" err="1"/>
              <a:t>vulputate</a:t>
            </a:r>
            <a:r>
              <a:rPr lang="es-ES_tradnl" noProof="0" dirty="0"/>
              <a:t> </a:t>
            </a:r>
            <a:r>
              <a:rPr lang="es-ES_tradnl" noProof="0" dirty="0" err="1"/>
              <a:t>eleifend</a:t>
            </a:r>
            <a:r>
              <a:rPr lang="es-ES_tradnl" noProof="0" dirty="0"/>
              <a:t> </a:t>
            </a:r>
            <a:r>
              <a:rPr lang="es-ES_tradnl" noProof="0" dirty="0" err="1"/>
              <a:t>tellus</a:t>
            </a:r>
            <a:r>
              <a:rPr lang="es-ES_tradnl" noProof="0" dirty="0"/>
              <a:t>. </a:t>
            </a:r>
            <a:r>
              <a:rPr lang="es-ES_tradnl" noProof="0" dirty="0" err="1"/>
              <a:t>Aenean</a:t>
            </a:r>
            <a:r>
              <a:rPr lang="es-ES_tradnl" noProof="0" dirty="0"/>
              <a:t> leo </a:t>
            </a:r>
            <a:r>
              <a:rPr lang="es-ES_tradnl" noProof="0" dirty="0" err="1"/>
              <a:t>ligula</a:t>
            </a:r>
            <a:r>
              <a:rPr lang="es-ES_tradnl" noProof="0" dirty="0"/>
              <a:t>, </a:t>
            </a:r>
            <a:r>
              <a:rPr lang="es-ES_tradnl" noProof="0" dirty="0" err="1"/>
              <a:t>porttitor</a:t>
            </a:r>
            <a:r>
              <a:rPr lang="es-ES_tradnl" noProof="0" dirty="0"/>
              <a:t> </a:t>
            </a:r>
            <a:r>
              <a:rPr lang="es-ES_tradnl" noProof="0" dirty="0" err="1"/>
              <a:t>eu</a:t>
            </a:r>
            <a:r>
              <a:rPr lang="es-ES_tradnl" noProof="0" dirty="0"/>
              <a:t>, </a:t>
            </a:r>
            <a:r>
              <a:rPr lang="es-ES_tradnl" noProof="0" dirty="0" err="1"/>
              <a:t>consequat</a:t>
            </a:r>
            <a:r>
              <a:rPr lang="es-ES_tradnl" noProof="0" dirty="0"/>
              <a:t> vitae, </a:t>
            </a:r>
            <a:r>
              <a:rPr lang="es-ES_tradnl" noProof="0" dirty="0" err="1"/>
              <a:t>eleifend</a:t>
            </a:r>
            <a:r>
              <a:rPr lang="es-ES_tradnl" noProof="0" dirty="0"/>
              <a:t> ac, </a:t>
            </a:r>
            <a:r>
              <a:rPr lang="es-ES_tradnl" noProof="0" dirty="0" err="1"/>
              <a:t>enim</a:t>
            </a:r>
            <a:r>
              <a:rPr lang="es-ES_tradnl" noProof="0" dirty="0"/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7F3631-9412-A143-52C4-7C5A60F95727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040BE3D-6C5C-AFC4-C921-A789C099B6F1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ABAD051-BE95-434D-2D79-7DB0037BDC2B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CB87242-EAB0-E81E-E2AC-DDD64B7B3F53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FF4F873-CE37-0DF9-1937-DAEDB5DA6E5E}"/>
              </a:ext>
            </a:extLst>
          </p:cNvPr>
          <p:cNvGrpSpPr/>
          <p:nvPr userDrawn="1"/>
        </p:nvGrpSpPr>
        <p:grpSpPr>
          <a:xfrm>
            <a:off x="1253432" y="508364"/>
            <a:ext cx="524948" cy="63559"/>
            <a:chOff x="-1" y="6675929"/>
            <a:chExt cx="7501318" cy="18207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B9C07F5-04FD-A7F3-D583-5BEC7128F1A1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B2CAD9C-872A-B3A8-BC21-9B4300E3DB33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A701EAF-8D12-3E29-5601-A61B8F877A3D}"/>
                </a:ext>
              </a:extLst>
            </p:cNvPr>
            <p:cNvSpPr/>
            <p:nvPr userDrawn="1"/>
          </p:nvSpPr>
          <p:spPr>
            <a:xfrm>
              <a:off x="5000878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</p:grpSp>
      <p:pic>
        <p:nvPicPr>
          <p:cNvPr id="20" name="Imagen 2" descr="Texto&#10;&#10;Descripción generada automáticamente">
            <a:extLst>
              <a:ext uri="{FF2B5EF4-FFF2-40B4-BE49-F238E27FC236}">
                <a16:creationId xmlns:a16="http://schemas.microsoft.com/office/drawing/2014/main" id="{18F59B0F-C175-F2A6-4EDD-EAFEB1774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8612" y="512416"/>
            <a:ext cx="3873388" cy="6735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CD9574-95BB-F01C-1095-E8599B7331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9765" y="1429288"/>
            <a:ext cx="9443237" cy="5847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200">
                <a:latin typeface="Gotham Black" pitchFamily="50" charset="0"/>
              </a:defRPr>
            </a:lvl1pPr>
          </a:lstStyle>
          <a:p>
            <a:r>
              <a:rPr lang="es-ES_tradnl" noProof="0" dirty="0"/>
              <a:t>Título Capítulo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EDB9660-5CE4-66C5-4A28-B692C9F2FE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84880" y="2376863"/>
            <a:ext cx="3364736" cy="320056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s-ES_tradnl" sz="1200" noProof="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marL="0" lvl="0" indent="0">
              <a:lnSpc>
                <a:spcPct val="100000"/>
              </a:lnSpc>
              <a:buNone/>
            </a:pPr>
            <a:r>
              <a:rPr lang="es-ES_tradnl" noProof="0" dirty="0" err="1"/>
              <a:t>Lorem</a:t>
            </a:r>
            <a:r>
              <a:rPr lang="es-ES_tradnl" noProof="0" dirty="0"/>
              <a:t> </a:t>
            </a:r>
            <a:r>
              <a:rPr lang="es-ES_tradnl" noProof="0" dirty="0" err="1"/>
              <a:t>ipsum</a:t>
            </a:r>
            <a:r>
              <a:rPr lang="es-ES_tradnl" noProof="0" dirty="0"/>
              <a:t> dolor </a:t>
            </a:r>
            <a:r>
              <a:rPr lang="es-ES_tradnl" noProof="0" dirty="0" err="1"/>
              <a:t>sit</a:t>
            </a:r>
            <a:r>
              <a:rPr lang="es-ES_tradnl" noProof="0" dirty="0"/>
              <a:t> </a:t>
            </a:r>
            <a:r>
              <a:rPr lang="es-ES_tradnl" noProof="0" dirty="0" err="1"/>
              <a:t>amet</a:t>
            </a:r>
            <a:r>
              <a:rPr lang="es-ES_tradnl" noProof="0" dirty="0"/>
              <a:t>,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noProof="0" dirty="0" err="1"/>
              <a:t>consectetuer</a:t>
            </a:r>
            <a:r>
              <a:rPr lang="es-ES_tradnl" noProof="0" dirty="0"/>
              <a:t> </a:t>
            </a:r>
            <a:r>
              <a:rPr lang="es-ES_tradnl" noProof="0" dirty="0" err="1"/>
              <a:t>adipiscing</a:t>
            </a:r>
            <a:r>
              <a:rPr lang="es-ES_tradnl" noProof="0" dirty="0"/>
              <a:t> </a:t>
            </a:r>
            <a:r>
              <a:rPr lang="es-ES_tradnl" noProof="0" dirty="0" err="1"/>
              <a:t>elit</a:t>
            </a:r>
            <a:r>
              <a:rPr lang="es-ES_tradnl" noProof="0" dirty="0"/>
              <a:t>. </a:t>
            </a:r>
            <a:r>
              <a:rPr lang="es-ES_tradnl" noProof="0" dirty="0" err="1"/>
              <a:t>Aenean</a:t>
            </a:r>
            <a:r>
              <a:rPr lang="es-ES_tradnl" noProof="0" dirty="0"/>
              <a:t> commodo </a:t>
            </a:r>
            <a:r>
              <a:rPr lang="es-ES_tradnl" noProof="0" dirty="0" err="1"/>
              <a:t>ligula</a:t>
            </a:r>
            <a:r>
              <a:rPr lang="es-ES_tradnl" noProof="0" dirty="0"/>
              <a:t> </a:t>
            </a:r>
            <a:r>
              <a:rPr lang="es-ES_tradnl" noProof="0" dirty="0" err="1"/>
              <a:t>eget</a:t>
            </a:r>
            <a:r>
              <a:rPr lang="es-ES_tradnl" noProof="0" dirty="0"/>
              <a:t> dolor. </a:t>
            </a:r>
            <a:r>
              <a:rPr lang="es-ES_tradnl" noProof="0" dirty="0" err="1"/>
              <a:t>Aenean</a:t>
            </a:r>
            <a:r>
              <a:rPr lang="es-ES_tradnl" noProof="0" dirty="0"/>
              <a:t> </a:t>
            </a:r>
            <a:r>
              <a:rPr lang="es-ES_tradnl" noProof="0" dirty="0" err="1"/>
              <a:t>massa</a:t>
            </a:r>
            <a:r>
              <a:rPr lang="es-ES_tradnl" noProof="0" dirty="0"/>
              <a:t>. Cum </a:t>
            </a:r>
            <a:r>
              <a:rPr lang="es-ES_tradnl" noProof="0" dirty="0" err="1"/>
              <a:t>sociis</a:t>
            </a:r>
            <a:r>
              <a:rPr lang="es-ES_tradnl" noProof="0" dirty="0"/>
              <a:t> </a:t>
            </a:r>
            <a:r>
              <a:rPr lang="es-ES_tradnl" noProof="0" dirty="0" err="1"/>
              <a:t>natoque</a:t>
            </a:r>
            <a:r>
              <a:rPr lang="es-ES_tradnl" noProof="0" dirty="0"/>
              <a:t> </a:t>
            </a:r>
            <a:r>
              <a:rPr lang="es-ES_tradnl" noProof="0" dirty="0" err="1"/>
              <a:t>penatibus</a:t>
            </a:r>
            <a:r>
              <a:rPr lang="es-ES_tradnl" noProof="0" dirty="0"/>
              <a:t> et </a:t>
            </a:r>
            <a:r>
              <a:rPr lang="es-ES_tradnl" noProof="0" dirty="0" err="1"/>
              <a:t>magnis</a:t>
            </a:r>
            <a:r>
              <a:rPr lang="es-ES_tradnl" noProof="0" dirty="0"/>
              <a:t> </a:t>
            </a:r>
            <a:r>
              <a:rPr lang="es-ES_tradnl" noProof="0" dirty="0" err="1"/>
              <a:t>dis</a:t>
            </a:r>
            <a:r>
              <a:rPr lang="es-ES_tradnl" noProof="0" dirty="0"/>
              <a:t> </a:t>
            </a:r>
            <a:r>
              <a:rPr lang="es-ES_tradnl" noProof="0" dirty="0" err="1"/>
              <a:t>parturient</a:t>
            </a:r>
            <a:r>
              <a:rPr lang="es-ES_tradnl" noProof="0" dirty="0"/>
              <a:t> montes, </a:t>
            </a:r>
            <a:r>
              <a:rPr lang="es-ES_tradnl" noProof="0" dirty="0" err="1"/>
              <a:t>nascetur</a:t>
            </a:r>
            <a:r>
              <a:rPr lang="es-ES_tradnl" noProof="0" dirty="0"/>
              <a:t> </a:t>
            </a:r>
            <a:r>
              <a:rPr lang="es-ES_tradnl" noProof="0" dirty="0" err="1"/>
              <a:t>ridiculus</a:t>
            </a:r>
            <a:r>
              <a:rPr lang="es-ES_tradnl" noProof="0" dirty="0"/>
              <a:t> mus. </a:t>
            </a:r>
            <a:r>
              <a:rPr lang="es-ES_tradnl" noProof="0" dirty="0" err="1"/>
              <a:t>Donec</a:t>
            </a:r>
            <a:r>
              <a:rPr lang="es-ES_tradnl" noProof="0" dirty="0"/>
              <a:t> </a:t>
            </a:r>
            <a:r>
              <a:rPr lang="es-ES_tradnl" noProof="0" dirty="0" err="1"/>
              <a:t>quam</a:t>
            </a:r>
            <a:r>
              <a:rPr lang="es-ES_tradnl" noProof="0" dirty="0"/>
              <a:t> </a:t>
            </a:r>
            <a:r>
              <a:rPr lang="es-ES_tradnl" noProof="0" dirty="0" err="1"/>
              <a:t>felis</a:t>
            </a:r>
            <a:r>
              <a:rPr lang="es-ES_tradnl" noProof="0" dirty="0"/>
              <a:t>, </a:t>
            </a:r>
            <a:r>
              <a:rPr lang="es-ES_tradnl" noProof="0" dirty="0" err="1"/>
              <a:t>ultricies</a:t>
            </a:r>
            <a:r>
              <a:rPr lang="es-ES_tradnl" noProof="0" dirty="0"/>
              <a:t> </a:t>
            </a:r>
            <a:r>
              <a:rPr lang="es-ES_tradnl" noProof="0" dirty="0" err="1"/>
              <a:t>nec</a:t>
            </a:r>
            <a:r>
              <a:rPr lang="es-ES_tradnl" noProof="0" dirty="0"/>
              <a:t>, </a:t>
            </a:r>
            <a:r>
              <a:rPr lang="es-ES_tradnl" noProof="0" dirty="0" err="1"/>
              <a:t>pellentesque</a:t>
            </a:r>
            <a:r>
              <a:rPr lang="es-ES_tradnl" noProof="0" dirty="0"/>
              <a:t> </a:t>
            </a:r>
            <a:r>
              <a:rPr lang="es-ES_tradnl" noProof="0" dirty="0" err="1"/>
              <a:t>eu</a:t>
            </a:r>
            <a:r>
              <a:rPr lang="es-ES_tradnl" noProof="0" dirty="0"/>
              <a:t>, </a:t>
            </a:r>
            <a:r>
              <a:rPr lang="es-ES_tradnl" noProof="0" dirty="0" err="1"/>
              <a:t>pretium</a:t>
            </a:r>
            <a:r>
              <a:rPr lang="es-ES_tradnl" noProof="0" dirty="0"/>
              <a:t> quis, </a:t>
            </a:r>
            <a:r>
              <a:rPr lang="es-ES_tradnl" noProof="0" dirty="0" err="1"/>
              <a:t>sem</a:t>
            </a:r>
            <a:r>
              <a:rPr lang="es-ES_tradnl" noProof="0" dirty="0"/>
              <a:t>. </a:t>
            </a:r>
            <a:r>
              <a:rPr lang="es-ES_tradnl" noProof="0" dirty="0" err="1"/>
              <a:t>Nulla</a:t>
            </a:r>
            <a:r>
              <a:rPr lang="es-ES_tradnl" noProof="0" dirty="0"/>
              <a:t> </a:t>
            </a:r>
            <a:r>
              <a:rPr lang="es-ES_tradnl" noProof="0" dirty="0" err="1"/>
              <a:t>consequat</a:t>
            </a:r>
            <a:r>
              <a:rPr lang="es-ES_tradnl" noProof="0" dirty="0"/>
              <a:t> </a:t>
            </a:r>
            <a:r>
              <a:rPr lang="es-ES_tradnl" noProof="0" dirty="0" err="1"/>
              <a:t>massa</a:t>
            </a:r>
            <a:r>
              <a:rPr lang="es-ES_tradnl" noProof="0" dirty="0"/>
              <a:t> quis </a:t>
            </a:r>
            <a:r>
              <a:rPr lang="es-ES_tradnl" noProof="0" dirty="0" err="1"/>
              <a:t>enim</a:t>
            </a:r>
            <a:r>
              <a:rPr lang="es-ES_tradnl" noProof="0" dirty="0"/>
              <a:t>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noProof="0" dirty="0" err="1"/>
              <a:t>Donec</a:t>
            </a:r>
            <a:r>
              <a:rPr lang="es-ES_tradnl" noProof="0" dirty="0"/>
              <a:t> </a:t>
            </a:r>
            <a:r>
              <a:rPr lang="es-ES_tradnl" noProof="0" dirty="0" err="1"/>
              <a:t>pede</a:t>
            </a:r>
            <a:r>
              <a:rPr lang="es-ES_tradnl" noProof="0" dirty="0"/>
              <a:t> justo, </a:t>
            </a:r>
            <a:r>
              <a:rPr lang="es-ES_tradnl" noProof="0" dirty="0" err="1"/>
              <a:t>fringilla</a:t>
            </a:r>
            <a:r>
              <a:rPr lang="es-ES_tradnl" noProof="0" dirty="0"/>
              <a:t> </a:t>
            </a:r>
            <a:r>
              <a:rPr lang="es-ES_tradnl" noProof="0" dirty="0" err="1"/>
              <a:t>vel</a:t>
            </a:r>
            <a:r>
              <a:rPr lang="es-ES_tradnl" noProof="0" dirty="0"/>
              <a:t>, </a:t>
            </a:r>
            <a:r>
              <a:rPr lang="es-ES_tradnl" noProof="0" dirty="0" err="1"/>
              <a:t>aliquet</a:t>
            </a:r>
            <a:r>
              <a:rPr lang="es-ES_tradnl" noProof="0" dirty="0"/>
              <a:t> </a:t>
            </a:r>
            <a:r>
              <a:rPr lang="es-ES_tradnl" noProof="0" dirty="0" err="1"/>
              <a:t>nec</a:t>
            </a:r>
            <a:r>
              <a:rPr lang="es-ES_tradnl" noProof="0" dirty="0"/>
              <a:t>, </a:t>
            </a:r>
            <a:r>
              <a:rPr lang="es-ES_tradnl" noProof="0" dirty="0" err="1"/>
              <a:t>vulputate</a:t>
            </a:r>
            <a:r>
              <a:rPr lang="es-ES_tradnl" noProof="0" dirty="0"/>
              <a:t> </a:t>
            </a:r>
            <a:r>
              <a:rPr lang="es-ES_tradnl" noProof="0" dirty="0" err="1"/>
              <a:t>eget</a:t>
            </a:r>
            <a:r>
              <a:rPr lang="es-ES_tradnl" noProof="0" dirty="0"/>
              <a:t>, </a:t>
            </a:r>
            <a:r>
              <a:rPr lang="es-ES_tradnl" noProof="0" dirty="0" err="1"/>
              <a:t>arcu</a:t>
            </a:r>
            <a:r>
              <a:rPr lang="es-ES_tradnl" noProof="0" dirty="0"/>
              <a:t>. In </a:t>
            </a:r>
            <a:r>
              <a:rPr lang="es-ES_tradnl" noProof="0" dirty="0" err="1"/>
              <a:t>enim</a:t>
            </a:r>
            <a:r>
              <a:rPr lang="es-ES_tradnl" noProof="0" dirty="0"/>
              <a:t> justo, </a:t>
            </a:r>
            <a:r>
              <a:rPr lang="es-ES_tradnl" noProof="0" dirty="0" err="1"/>
              <a:t>rhoncus</a:t>
            </a:r>
            <a:r>
              <a:rPr lang="es-ES_tradnl" noProof="0" dirty="0"/>
              <a:t> ut, </a:t>
            </a:r>
            <a:r>
              <a:rPr lang="es-ES_tradnl" noProof="0" dirty="0" err="1"/>
              <a:t>imperdiet</a:t>
            </a:r>
            <a:r>
              <a:rPr lang="es-ES_tradnl" noProof="0" dirty="0"/>
              <a:t> a, </a:t>
            </a:r>
            <a:r>
              <a:rPr lang="es-ES_tradnl" noProof="0" dirty="0" err="1"/>
              <a:t>venenatis</a:t>
            </a:r>
            <a:r>
              <a:rPr lang="es-ES_tradnl" noProof="0" dirty="0"/>
              <a:t> vitae, justo. </a:t>
            </a:r>
            <a:r>
              <a:rPr lang="es-ES_tradnl" noProof="0" dirty="0" err="1"/>
              <a:t>Nullam</a:t>
            </a:r>
            <a:r>
              <a:rPr lang="es-ES_tradnl" noProof="0" dirty="0"/>
              <a:t> </a:t>
            </a:r>
            <a:r>
              <a:rPr lang="es-ES_tradnl" noProof="0" dirty="0" err="1"/>
              <a:t>dictum</a:t>
            </a:r>
            <a:r>
              <a:rPr lang="es-ES_tradnl" noProof="0" dirty="0"/>
              <a:t> </a:t>
            </a:r>
            <a:r>
              <a:rPr lang="es-ES_tradnl" noProof="0" dirty="0" err="1"/>
              <a:t>felis</a:t>
            </a:r>
            <a:r>
              <a:rPr lang="es-ES_tradnl" noProof="0" dirty="0"/>
              <a:t> </a:t>
            </a:r>
            <a:r>
              <a:rPr lang="es-ES_tradnl" noProof="0" dirty="0" err="1"/>
              <a:t>eu</a:t>
            </a:r>
            <a:r>
              <a:rPr lang="es-ES_tradnl" noProof="0" dirty="0"/>
              <a:t> </a:t>
            </a:r>
            <a:r>
              <a:rPr lang="es-ES_tradnl" noProof="0" dirty="0" err="1"/>
              <a:t>pede</a:t>
            </a:r>
            <a:r>
              <a:rPr lang="es-ES_tradnl" noProof="0" dirty="0"/>
              <a:t> </a:t>
            </a:r>
            <a:r>
              <a:rPr lang="es-ES_tradnl" noProof="0" dirty="0" err="1"/>
              <a:t>mollis</a:t>
            </a:r>
            <a:r>
              <a:rPr lang="es-ES_tradnl" noProof="0" dirty="0"/>
              <a:t> </a:t>
            </a:r>
            <a:r>
              <a:rPr lang="es-ES_tradnl" noProof="0" dirty="0" err="1"/>
              <a:t>pretium</a:t>
            </a:r>
            <a:r>
              <a:rPr lang="es-ES_tradnl" noProof="0" dirty="0"/>
              <a:t>. </a:t>
            </a:r>
            <a:r>
              <a:rPr lang="es-ES_tradnl" noProof="0" dirty="0" err="1"/>
              <a:t>Integer</a:t>
            </a:r>
            <a:r>
              <a:rPr lang="es-ES_tradnl" noProof="0" dirty="0"/>
              <a:t> </a:t>
            </a:r>
            <a:r>
              <a:rPr lang="es-ES_tradnl" noProof="0" dirty="0" err="1"/>
              <a:t>tincidunt</a:t>
            </a:r>
            <a:r>
              <a:rPr lang="es-ES_tradnl" noProof="0" dirty="0"/>
              <a:t>.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noProof="0" dirty="0"/>
              <a:t>Cras </a:t>
            </a:r>
            <a:r>
              <a:rPr lang="es-ES_tradnl" noProof="0" dirty="0" err="1"/>
              <a:t>dapibus</a:t>
            </a:r>
            <a:r>
              <a:rPr lang="es-ES_tradnl" noProof="0" dirty="0"/>
              <a:t>. </a:t>
            </a:r>
            <a:r>
              <a:rPr lang="es-ES_tradnl" noProof="0" dirty="0" err="1"/>
              <a:t>Vivamus</a:t>
            </a:r>
            <a:r>
              <a:rPr lang="es-ES_tradnl" noProof="0" dirty="0"/>
              <a:t> </a:t>
            </a:r>
            <a:r>
              <a:rPr lang="es-ES_tradnl" noProof="0" dirty="0" err="1"/>
              <a:t>elementum</a:t>
            </a:r>
            <a:r>
              <a:rPr lang="es-ES_tradnl" noProof="0" dirty="0"/>
              <a:t> </a:t>
            </a:r>
            <a:r>
              <a:rPr lang="es-ES_tradnl" noProof="0" dirty="0" err="1"/>
              <a:t>semper</a:t>
            </a:r>
            <a:r>
              <a:rPr lang="es-ES_tradnl" noProof="0" dirty="0"/>
              <a:t> </a:t>
            </a:r>
            <a:r>
              <a:rPr lang="es-ES_tradnl" noProof="0" dirty="0" err="1"/>
              <a:t>nisi</a:t>
            </a:r>
            <a:r>
              <a:rPr lang="es-ES_tradnl" noProof="0" dirty="0"/>
              <a:t>. </a:t>
            </a:r>
            <a:r>
              <a:rPr lang="es-ES_tradnl" noProof="0" dirty="0" err="1"/>
              <a:t>Aenean</a:t>
            </a:r>
            <a:r>
              <a:rPr lang="es-ES_tradnl" noProof="0" dirty="0"/>
              <a:t> </a:t>
            </a:r>
            <a:r>
              <a:rPr lang="es-ES_tradnl" noProof="0" dirty="0" err="1"/>
              <a:t>vulputate</a:t>
            </a:r>
            <a:r>
              <a:rPr lang="es-ES_tradnl" noProof="0" dirty="0"/>
              <a:t> </a:t>
            </a:r>
            <a:r>
              <a:rPr lang="es-ES_tradnl" noProof="0" dirty="0" err="1"/>
              <a:t>eleifend</a:t>
            </a:r>
            <a:r>
              <a:rPr lang="es-ES_tradnl" noProof="0" dirty="0"/>
              <a:t> </a:t>
            </a:r>
            <a:r>
              <a:rPr lang="es-ES_tradnl" noProof="0" dirty="0" err="1"/>
              <a:t>tellus</a:t>
            </a:r>
            <a:r>
              <a:rPr lang="es-ES_tradnl" noProof="0" dirty="0"/>
              <a:t>. </a:t>
            </a:r>
            <a:r>
              <a:rPr lang="es-ES_tradnl" noProof="0" dirty="0" err="1"/>
              <a:t>Aenean</a:t>
            </a:r>
            <a:r>
              <a:rPr lang="es-ES_tradnl" noProof="0" dirty="0"/>
              <a:t> leo </a:t>
            </a:r>
            <a:r>
              <a:rPr lang="es-ES_tradnl" noProof="0" dirty="0" err="1"/>
              <a:t>ligula</a:t>
            </a:r>
            <a:r>
              <a:rPr lang="es-ES_tradnl" noProof="0" dirty="0"/>
              <a:t>, </a:t>
            </a:r>
            <a:r>
              <a:rPr lang="es-ES_tradnl" noProof="0" dirty="0" err="1"/>
              <a:t>porttitor</a:t>
            </a:r>
            <a:r>
              <a:rPr lang="es-ES_tradnl" noProof="0" dirty="0"/>
              <a:t> </a:t>
            </a:r>
            <a:r>
              <a:rPr lang="es-ES_tradnl" noProof="0" dirty="0" err="1"/>
              <a:t>eu</a:t>
            </a:r>
            <a:r>
              <a:rPr lang="es-ES_tradnl" noProof="0" dirty="0"/>
              <a:t>, </a:t>
            </a:r>
            <a:r>
              <a:rPr lang="es-ES_tradnl" noProof="0" dirty="0" err="1"/>
              <a:t>consequat</a:t>
            </a:r>
            <a:r>
              <a:rPr lang="es-ES_tradnl" noProof="0" dirty="0"/>
              <a:t> vitae, </a:t>
            </a:r>
            <a:r>
              <a:rPr lang="es-ES_tradnl" noProof="0" dirty="0" err="1"/>
              <a:t>eleifend</a:t>
            </a:r>
            <a:r>
              <a:rPr lang="es-ES_tradnl" noProof="0" dirty="0"/>
              <a:t> ac, </a:t>
            </a:r>
            <a:r>
              <a:rPr lang="es-ES_tradnl" noProof="0" dirty="0" err="1"/>
              <a:t>enim</a:t>
            </a:r>
            <a:r>
              <a:rPr lang="es-ES_tradnl" noProof="0" dirty="0"/>
              <a:t>.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741E9611-CC5A-3E1B-101B-9433A7CA29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45376" y="2376863"/>
            <a:ext cx="3364736" cy="320056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s-ES_tradnl" sz="1200" noProof="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marL="0" lvl="0" indent="0">
              <a:lnSpc>
                <a:spcPct val="100000"/>
              </a:lnSpc>
              <a:buNone/>
            </a:pPr>
            <a:r>
              <a:rPr lang="es-ES_tradnl" noProof="0" dirty="0" err="1"/>
              <a:t>Lorem</a:t>
            </a:r>
            <a:r>
              <a:rPr lang="es-ES_tradnl" noProof="0" dirty="0"/>
              <a:t> </a:t>
            </a:r>
            <a:r>
              <a:rPr lang="es-ES_tradnl" noProof="0" dirty="0" err="1"/>
              <a:t>ipsum</a:t>
            </a:r>
            <a:r>
              <a:rPr lang="es-ES_tradnl" noProof="0" dirty="0"/>
              <a:t> dolor </a:t>
            </a:r>
            <a:r>
              <a:rPr lang="es-ES_tradnl" noProof="0" dirty="0" err="1"/>
              <a:t>sit</a:t>
            </a:r>
            <a:r>
              <a:rPr lang="es-ES_tradnl" noProof="0" dirty="0"/>
              <a:t> </a:t>
            </a:r>
            <a:r>
              <a:rPr lang="es-ES_tradnl" noProof="0" dirty="0" err="1"/>
              <a:t>amet</a:t>
            </a:r>
            <a:r>
              <a:rPr lang="es-ES_tradnl" noProof="0" dirty="0"/>
              <a:t>,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noProof="0" dirty="0" err="1"/>
              <a:t>consectetuer</a:t>
            </a:r>
            <a:r>
              <a:rPr lang="es-ES_tradnl" noProof="0" dirty="0"/>
              <a:t> </a:t>
            </a:r>
            <a:r>
              <a:rPr lang="es-ES_tradnl" noProof="0" dirty="0" err="1"/>
              <a:t>adipiscing</a:t>
            </a:r>
            <a:r>
              <a:rPr lang="es-ES_tradnl" noProof="0" dirty="0"/>
              <a:t> </a:t>
            </a:r>
            <a:r>
              <a:rPr lang="es-ES_tradnl" noProof="0" dirty="0" err="1"/>
              <a:t>elit</a:t>
            </a:r>
            <a:r>
              <a:rPr lang="es-ES_tradnl" noProof="0" dirty="0"/>
              <a:t>. </a:t>
            </a:r>
            <a:r>
              <a:rPr lang="es-ES_tradnl" noProof="0" dirty="0" err="1"/>
              <a:t>Aenean</a:t>
            </a:r>
            <a:r>
              <a:rPr lang="es-ES_tradnl" noProof="0" dirty="0"/>
              <a:t> commodo </a:t>
            </a:r>
            <a:r>
              <a:rPr lang="es-ES_tradnl" noProof="0" dirty="0" err="1"/>
              <a:t>ligula</a:t>
            </a:r>
            <a:r>
              <a:rPr lang="es-ES_tradnl" noProof="0" dirty="0"/>
              <a:t> </a:t>
            </a:r>
            <a:r>
              <a:rPr lang="es-ES_tradnl" noProof="0" dirty="0" err="1"/>
              <a:t>eget</a:t>
            </a:r>
            <a:r>
              <a:rPr lang="es-ES_tradnl" noProof="0" dirty="0"/>
              <a:t> dolor. </a:t>
            </a:r>
            <a:r>
              <a:rPr lang="es-ES_tradnl" noProof="0" dirty="0" err="1"/>
              <a:t>Aenean</a:t>
            </a:r>
            <a:r>
              <a:rPr lang="es-ES_tradnl" noProof="0" dirty="0"/>
              <a:t> </a:t>
            </a:r>
            <a:r>
              <a:rPr lang="es-ES_tradnl" noProof="0" dirty="0" err="1"/>
              <a:t>massa</a:t>
            </a:r>
            <a:r>
              <a:rPr lang="es-ES_tradnl" noProof="0" dirty="0"/>
              <a:t>. Cum </a:t>
            </a:r>
            <a:r>
              <a:rPr lang="es-ES_tradnl" noProof="0" dirty="0" err="1"/>
              <a:t>sociis</a:t>
            </a:r>
            <a:r>
              <a:rPr lang="es-ES_tradnl" noProof="0" dirty="0"/>
              <a:t> </a:t>
            </a:r>
            <a:r>
              <a:rPr lang="es-ES_tradnl" noProof="0" dirty="0" err="1"/>
              <a:t>natoque</a:t>
            </a:r>
            <a:r>
              <a:rPr lang="es-ES_tradnl" noProof="0" dirty="0"/>
              <a:t> </a:t>
            </a:r>
            <a:r>
              <a:rPr lang="es-ES_tradnl" noProof="0" dirty="0" err="1"/>
              <a:t>penatibus</a:t>
            </a:r>
            <a:r>
              <a:rPr lang="es-ES_tradnl" noProof="0" dirty="0"/>
              <a:t> et </a:t>
            </a:r>
            <a:r>
              <a:rPr lang="es-ES_tradnl" noProof="0" dirty="0" err="1"/>
              <a:t>magnis</a:t>
            </a:r>
            <a:r>
              <a:rPr lang="es-ES_tradnl" noProof="0" dirty="0"/>
              <a:t> </a:t>
            </a:r>
            <a:r>
              <a:rPr lang="es-ES_tradnl" noProof="0" dirty="0" err="1"/>
              <a:t>dis</a:t>
            </a:r>
            <a:r>
              <a:rPr lang="es-ES_tradnl" noProof="0" dirty="0"/>
              <a:t> </a:t>
            </a:r>
            <a:r>
              <a:rPr lang="es-ES_tradnl" noProof="0" dirty="0" err="1"/>
              <a:t>parturient</a:t>
            </a:r>
            <a:r>
              <a:rPr lang="es-ES_tradnl" noProof="0" dirty="0"/>
              <a:t> montes, </a:t>
            </a:r>
            <a:r>
              <a:rPr lang="es-ES_tradnl" noProof="0" dirty="0" err="1"/>
              <a:t>nascetur</a:t>
            </a:r>
            <a:r>
              <a:rPr lang="es-ES_tradnl" noProof="0" dirty="0"/>
              <a:t> </a:t>
            </a:r>
            <a:r>
              <a:rPr lang="es-ES_tradnl" noProof="0" dirty="0" err="1"/>
              <a:t>ridiculus</a:t>
            </a:r>
            <a:r>
              <a:rPr lang="es-ES_tradnl" noProof="0" dirty="0"/>
              <a:t> mus. </a:t>
            </a:r>
            <a:r>
              <a:rPr lang="es-ES_tradnl" noProof="0" dirty="0" err="1"/>
              <a:t>Donec</a:t>
            </a:r>
            <a:r>
              <a:rPr lang="es-ES_tradnl" noProof="0" dirty="0"/>
              <a:t> </a:t>
            </a:r>
            <a:r>
              <a:rPr lang="es-ES_tradnl" noProof="0" dirty="0" err="1"/>
              <a:t>quam</a:t>
            </a:r>
            <a:r>
              <a:rPr lang="es-ES_tradnl" noProof="0" dirty="0"/>
              <a:t> </a:t>
            </a:r>
            <a:r>
              <a:rPr lang="es-ES_tradnl" noProof="0" dirty="0" err="1"/>
              <a:t>felis</a:t>
            </a:r>
            <a:r>
              <a:rPr lang="es-ES_tradnl" noProof="0" dirty="0"/>
              <a:t>, </a:t>
            </a:r>
            <a:r>
              <a:rPr lang="es-ES_tradnl" noProof="0" dirty="0" err="1"/>
              <a:t>ultricies</a:t>
            </a:r>
            <a:r>
              <a:rPr lang="es-ES_tradnl" noProof="0" dirty="0"/>
              <a:t> </a:t>
            </a:r>
            <a:r>
              <a:rPr lang="es-ES_tradnl" noProof="0" dirty="0" err="1"/>
              <a:t>nec</a:t>
            </a:r>
            <a:r>
              <a:rPr lang="es-ES_tradnl" noProof="0" dirty="0"/>
              <a:t>, </a:t>
            </a:r>
            <a:r>
              <a:rPr lang="es-ES_tradnl" noProof="0" dirty="0" err="1"/>
              <a:t>pellentesque</a:t>
            </a:r>
            <a:r>
              <a:rPr lang="es-ES_tradnl" noProof="0" dirty="0"/>
              <a:t> </a:t>
            </a:r>
            <a:r>
              <a:rPr lang="es-ES_tradnl" noProof="0" dirty="0" err="1"/>
              <a:t>eu</a:t>
            </a:r>
            <a:r>
              <a:rPr lang="es-ES_tradnl" noProof="0" dirty="0"/>
              <a:t>, </a:t>
            </a:r>
            <a:r>
              <a:rPr lang="es-ES_tradnl" noProof="0" dirty="0" err="1"/>
              <a:t>pretium</a:t>
            </a:r>
            <a:r>
              <a:rPr lang="es-ES_tradnl" noProof="0" dirty="0"/>
              <a:t> quis, </a:t>
            </a:r>
            <a:r>
              <a:rPr lang="es-ES_tradnl" noProof="0" dirty="0" err="1"/>
              <a:t>sem</a:t>
            </a:r>
            <a:r>
              <a:rPr lang="es-ES_tradnl" noProof="0" dirty="0"/>
              <a:t>. </a:t>
            </a:r>
            <a:r>
              <a:rPr lang="es-ES_tradnl" noProof="0" dirty="0" err="1"/>
              <a:t>Nulla</a:t>
            </a:r>
            <a:r>
              <a:rPr lang="es-ES_tradnl" noProof="0" dirty="0"/>
              <a:t> </a:t>
            </a:r>
            <a:r>
              <a:rPr lang="es-ES_tradnl" noProof="0" dirty="0" err="1"/>
              <a:t>consequat</a:t>
            </a:r>
            <a:r>
              <a:rPr lang="es-ES_tradnl" noProof="0" dirty="0"/>
              <a:t> </a:t>
            </a:r>
            <a:r>
              <a:rPr lang="es-ES_tradnl" noProof="0" dirty="0" err="1"/>
              <a:t>massa</a:t>
            </a:r>
            <a:r>
              <a:rPr lang="es-ES_tradnl" noProof="0" dirty="0"/>
              <a:t> quis </a:t>
            </a:r>
            <a:r>
              <a:rPr lang="es-ES_tradnl" noProof="0" dirty="0" err="1"/>
              <a:t>enim</a:t>
            </a:r>
            <a:r>
              <a:rPr lang="es-ES_tradnl" noProof="0" dirty="0"/>
              <a:t>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noProof="0" dirty="0" err="1"/>
              <a:t>Donec</a:t>
            </a:r>
            <a:r>
              <a:rPr lang="es-ES_tradnl" noProof="0" dirty="0"/>
              <a:t> </a:t>
            </a:r>
            <a:r>
              <a:rPr lang="es-ES_tradnl" noProof="0" dirty="0" err="1"/>
              <a:t>pede</a:t>
            </a:r>
            <a:r>
              <a:rPr lang="es-ES_tradnl" noProof="0" dirty="0"/>
              <a:t> justo, </a:t>
            </a:r>
            <a:r>
              <a:rPr lang="es-ES_tradnl" noProof="0" dirty="0" err="1"/>
              <a:t>fringilla</a:t>
            </a:r>
            <a:r>
              <a:rPr lang="es-ES_tradnl" noProof="0" dirty="0"/>
              <a:t> </a:t>
            </a:r>
            <a:r>
              <a:rPr lang="es-ES_tradnl" noProof="0" dirty="0" err="1"/>
              <a:t>vel</a:t>
            </a:r>
            <a:r>
              <a:rPr lang="es-ES_tradnl" noProof="0" dirty="0"/>
              <a:t>, </a:t>
            </a:r>
            <a:r>
              <a:rPr lang="es-ES_tradnl" noProof="0" dirty="0" err="1"/>
              <a:t>aliquet</a:t>
            </a:r>
            <a:r>
              <a:rPr lang="es-ES_tradnl" noProof="0" dirty="0"/>
              <a:t> </a:t>
            </a:r>
            <a:r>
              <a:rPr lang="es-ES_tradnl" noProof="0" dirty="0" err="1"/>
              <a:t>nec</a:t>
            </a:r>
            <a:r>
              <a:rPr lang="es-ES_tradnl" noProof="0" dirty="0"/>
              <a:t>, </a:t>
            </a:r>
            <a:r>
              <a:rPr lang="es-ES_tradnl" noProof="0" dirty="0" err="1"/>
              <a:t>vulputate</a:t>
            </a:r>
            <a:r>
              <a:rPr lang="es-ES_tradnl" noProof="0" dirty="0"/>
              <a:t> </a:t>
            </a:r>
            <a:r>
              <a:rPr lang="es-ES_tradnl" noProof="0" dirty="0" err="1"/>
              <a:t>eget</a:t>
            </a:r>
            <a:r>
              <a:rPr lang="es-ES_tradnl" noProof="0" dirty="0"/>
              <a:t>, </a:t>
            </a:r>
            <a:r>
              <a:rPr lang="es-ES_tradnl" noProof="0" dirty="0" err="1"/>
              <a:t>arcu</a:t>
            </a:r>
            <a:r>
              <a:rPr lang="es-ES_tradnl" noProof="0" dirty="0"/>
              <a:t>. In </a:t>
            </a:r>
            <a:r>
              <a:rPr lang="es-ES_tradnl" noProof="0" dirty="0" err="1"/>
              <a:t>enim</a:t>
            </a:r>
            <a:r>
              <a:rPr lang="es-ES_tradnl" noProof="0" dirty="0"/>
              <a:t> justo, </a:t>
            </a:r>
            <a:r>
              <a:rPr lang="es-ES_tradnl" noProof="0" dirty="0" err="1"/>
              <a:t>rhoncus</a:t>
            </a:r>
            <a:r>
              <a:rPr lang="es-ES_tradnl" noProof="0" dirty="0"/>
              <a:t> ut, </a:t>
            </a:r>
            <a:r>
              <a:rPr lang="es-ES_tradnl" noProof="0" dirty="0" err="1"/>
              <a:t>imperdiet</a:t>
            </a:r>
            <a:r>
              <a:rPr lang="es-ES_tradnl" noProof="0" dirty="0"/>
              <a:t> a, </a:t>
            </a:r>
            <a:r>
              <a:rPr lang="es-ES_tradnl" noProof="0" dirty="0" err="1"/>
              <a:t>venenatis</a:t>
            </a:r>
            <a:r>
              <a:rPr lang="es-ES_tradnl" noProof="0" dirty="0"/>
              <a:t> vitae, justo. </a:t>
            </a:r>
            <a:r>
              <a:rPr lang="es-ES_tradnl" noProof="0" dirty="0" err="1"/>
              <a:t>Nullam</a:t>
            </a:r>
            <a:r>
              <a:rPr lang="es-ES_tradnl" noProof="0" dirty="0"/>
              <a:t> </a:t>
            </a:r>
            <a:r>
              <a:rPr lang="es-ES_tradnl" noProof="0" dirty="0" err="1"/>
              <a:t>dictum</a:t>
            </a:r>
            <a:r>
              <a:rPr lang="es-ES_tradnl" noProof="0" dirty="0"/>
              <a:t> </a:t>
            </a:r>
            <a:r>
              <a:rPr lang="es-ES_tradnl" noProof="0" dirty="0" err="1"/>
              <a:t>felis</a:t>
            </a:r>
            <a:r>
              <a:rPr lang="es-ES_tradnl" noProof="0" dirty="0"/>
              <a:t> </a:t>
            </a:r>
            <a:r>
              <a:rPr lang="es-ES_tradnl" noProof="0" dirty="0" err="1"/>
              <a:t>eu</a:t>
            </a:r>
            <a:r>
              <a:rPr lang="es-ES_tradnl" noProof="0" dirty="0"/>
              <a:t> </a:t>
            </a:r>
            <a:r>
              <a:rPr lang="es-ES_tradnl" noProof="0" dirty="0" err="1"/>
              <a:t>pede</a:t>
            </a:r>
            <a:r>
              <a:rPr lang="es-ES_tradnl" noProof="0" dirty="0"/>
              <a:t> </a:t>
            </a:r>
            <a:r>
              <a:rPr lang="es-ES_tradnl" noProof="0" dirty="0" err="1"/>
              <a:t>mollis</a:t>
            </a:r>
            <a:r>
              <a:rPr lang="es-ES_tradnl" noProof="0" dirty="0"/>
              <a:t> </a:t>
            </a:r>
            <a:r>
              <a:rPr lang="es-ES_tradnl" noProof="0" dirty="0" err="1"/>
              <a:t>pretium</a:t>
            </a:r>
            <a:r>
              <a:rPr lang="es-ES_tradnl" noProof="0" dirty="0"/>
              <a:t>. </a:t>
            </a:r>
            <a:r>
              <a:rPr lang="es-ES_tradnl" noProof="0" dirty="0" err="1"/>
              <a:t>Integer</a:t>
            </a:r>
            <a:r>
              <a:rPr lang="es-ES_tradnl" noProof="0" dirty="0"/>
              <a:t> </a:t>
            </a:r>
            <a:r>
              <a:rPr lang="es-ES_tradnl" noProof="0" dirty="0" err="1"/>
              <a:t>tincidunt</a:t>
            </a:r>
            <a:r>
              <a:rPr lang="es-ES_tradnl" noProof="0" dirty="0"/>
              <a:t>.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noProof="0" dirty="0"/>
              <a:t>Cras </a:t>
            </a:r>
            <a:r>
              <a:rPr lang="es-ES_tradnl" noProof="0" dirty="0" err="1"/>
              <a:t>dapibus</a:t>
            </a:r>
            <a:r>
              <a:rPr lang="es-ES_tradnl" noProof="0" dirty="0"/>
              <a:t>. </a:t>
            </a:r>
            <a:r>
              <a:rPr lang="es-ES_tradnl" noProof="0" dirty="0" err="1"/>
              <a:t>Vivamus</a:t>
            </a:r>
            <a:r>
              <a:rPr lang="es-ES_tradnl" noProof="0" dirty="0"/>
              <a:t> </a:t>
            </a:r>
            <a:r>
              <a:rPr lang="es-ES_tradnl" noProof="0" dirty="0" err="1"/>
              <a:t>elementum</a:t>
            </a:r>
            <a:r>
              <a:rPr lang="es-ES_tradnl" noProof="0" dirty="0"/>
              <a:t> </a:t>
            </a:r>
            <a:r>
              <a:rPr lang="es-ES_tradnl" noProof="0" dirty="0" err="1"/>
              <a:t>semper</a:t>
            </a:r>
            <a:r>
              <a:rPr lang="es-ES_tradnl" noProof="0" dirty="0"/>
              <a:t> </a:t>
            </a:r>
            <a:r>
              <a:rPr lang="es-ES_tradnl" noProof="0" dirty="0" err="1"/>
              <a:t>nisi</a:t>
            </a:r>
            <a:r>
              <a:rPr lang="es-ES_tradnl" noProof="0" dirty="0"/>
              <a:t>. </a:t>
            </a:r>
            <a:r>
              <a:rPr lang="es-ES_tradnl" noProof="0" dirty="0" err="1"/>
              <a:t>Aenean</a:t>
            </a:r>
            <a:r>
              <a:rPr lang="es-ES_tradnl" noProof="0" dirty="0"/>
              <a:t> </a:t>
            </a:r>
            <a:r>
              <a:rPr lang="es-ES_tradnl" noProof="0" dirty="0" err="1"/>
              <a:t>vulputate</a:t>
            </a:r>
            <a:r>
              <a:rPr lang="es-ES_tradnl" noProof="0" dirty="0"/>
              <a:t> </a:t>
            </a:r>
            <a:r>
              <a:rPr lang="es-ES_tradnl" noProof="0" dirty="0" err="1"/>
              <a:t>eleifend</a:t>
            </a:r>
            <a:r>
              <a:rPr lang="es-ES_tradnl" noProof="0" dirty="0"/>
              <a:t> </a:t>
            </a:r>
            <a:r>
              <a:rPr lang="es-ES_tradnl" noProof="0" dirty="0" err="1"/>
              <a:t>tellus</a:t>
            </a:r>
            <a:r>
              <a:rPr lang="es-ES_tradnl" noProof="0" dirty="0"/>
              <a:t>. </a:t>
            </a:r>
            <a:r>
              <a:rPr lang="es-ES_tradnl" noProof="0" dirty="0" err="1"/>
              <a:t>Aenean</a:t>
            </a:r>
            <a:r>
              <a:rPr lang="es-ES_tradnl" noProof="0" dirty="0"/>
              <a:t> leo </a:t>
            </a:r>
            <a:r>
              <a:rPr lang="es-ES_tradnl" noProof="0" dirty="0" err="1"/>
              <a:t>ligula</a:t>
            </a:r>
            <a:r>
              <a:rPr lang="es-ES_tradnl" noProof="0" dirty="0"/>
              <a:t>, </a:t>
            </a:r>
            <a:r>
              <a:rPr lang="es-ES_tradnl" noProof="0" dirty="0" err="1"/>
              <a:t>porttitor</a:t>
            </a:r>
            <a:r>
              <a:rPr lang="es-ES_tradnl" noProof="0" dirty="0"/>
              <a:t> </a:t>
            </a:r>
            <a:r>
              <a:rPr lang="es-ES_tradnl" noProof="0" dirty="0" err="1"/>
              <a:t>eu</a:t>
            </a:r>
            <a:r>
              <a:rPr lang="es-ES_tradnl" noProof="0" dirty="0"/>
              <a:t>, </a:t>
            </a:r>
            <a:r>
              <a:rPr lang="es-ES_tradnl" noProof="0" dirty="0" err="1"/>
              <a:t>consequat</a:t>
            </a:r>
            <a:r>
              <a:rPr lang="es-ES_tradnl" noProof="0" dirty="0"/>
              <a:t> vitae, </a:t>
            </a:r>
            <a:r>
              <a:rPr lang="es-ES_tradnl" noProof="0" dirty="0" err="1"/>
              <a:t>eleifend</a:t>
            </a:r>
            <a:r>
              <a:rPr lang="es-ES_tradnl" noProof="0" dirty="0"/>
              <a:t> ac, </a:t>
            </a:r>
            <a:r>
              <a:rPr lang="es-ES_tradnl" noProof="0" dirty="0" err="1"/>
              <a:t>enim</a:t>
            </a:r>
            <a:r>
              <a:rPr lang="es-ES_tradnl" noProof="0" dirty="0"/>
              <a:t>.</a:t>
            </a:r>
          </a:p>
        </p:txBody>
      </p:sp>
      <p:sp>
        <p:nvSpPr>
          <p:cNvPr id="4" name="Text Placeholder 15">
            <a:extLst>
              <a:ext uri="{FF2B5EF4-FFF2-40B4-BE49-F238E27FC236}">
                <a16:creationId xmlns:a16="http://schemas.microsoft.com/office/drawing/2014/main" id="{2321A96E-D11C-5971-5E8F-892082E7A0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4006" y="584790"/>
            <a:ext cx="6537088" cy="227013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Gotham" panose="02000504050000020004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s-ES_tradnl" noProof="0" dirty="0"/>
              <a:t>Titular de diapositiva</a:t>
            </a:r>
          </a:p>
        </p:txBody>
      </p:sp>
    </p:spTree>
    <p:extLst>
      <p:ext uri="{BB962C8B-B14F-4D97-AF65-F5344CB8AC3E}">
        <p14:creationId xmlns:p14="http://schemas.microsoft.com/office/powerpoint/2010/main" val="84653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300" y="1401763"/>
            <a:ext cx="7023100" cy="2387600"/>
          </a:xfrm>
        </p:spPr>
        <p:txBody>
          <a:bodyPr anchor="b"/>
          <a:lstStyle>
            <a:lvl1pPr algn="l">
              <a:defRPr sz="6000" b="1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3881438"/>
            <a:ext cx="70231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613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1770696"/>
            <a:ext cx="10922000" cy="477837"/>
          </a:xfrm>
        </p:spPr>
        <p:txBody>
          <a:bodyPr anchor="t"/>
          <a:lstStyle>
            <a:lvl1pPr algn="ctr">
              <a:defRPr sz="28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5000" y="2421571"/>
            <a:ext cx="10922000" cy="32051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0CB9D97-EFD8-5B6A-1BBD-8F43F0F12B93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8E8C33B0-9BFE-0B9C-FD0A-A11898489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12" name="Imagen 11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F8410F6-0F46-5E49-4F8C-540CF06DD7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CD94BF-3839-D9C0-31F2-5E4B591F6CA6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</p:spTree>
    <p:extLst>
      <p:ext uri="{BB962C8B-B14F-4D97-AF65-F5344CB8AC3E}">
        <p14:creationId xmlns:p14="http://schemas.microsoft.com/office/powerpoint/2010/main" val="4035763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A78C6BE3-FDF4-CC73-9995-515FC8F874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8" name="Imagen 7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300BFC9-8F6A-3F17-14FC-0918E6131F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4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EB65C5BA-75FB-F676-57DD-48D79AF87BD7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8718"/>
            <a:ext cx="10515600" cy="501970"/>
          </a:xfrm>
        </p:spPr>
        <p:txBody>
          <a:bodyPr>
            <a:normAutofit/>
          </a:bodyPr>
          <a:lstStyle>
            <a:lvl1pPr>
              <a:defRPr sz="28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AA16EAD-286B-9862-F59F-38E7B58B2868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8" name="Imagen 7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25586443-68E9-AA26-F835-F45A81C7D8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10" name="Imagen 9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E8DA8084-EFD6-999C-8764-3F7568FA39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8718"/>
            <a:ext cx="10515600" cy="501970"/>
          </a:xfrm>
        </p:spPr>
        <p:txBody>
          <a:bodyPr anchor="t">
            <a:normAutofit/>
          </a:bodyPr>
          <a:lstStyle>
            <a:lvl1pPr>
              <a:defRPr sz="28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0638CD1-675A-0214-88AE-42163206814E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320A3A6-0AE8-DD94-F24E-E0C6D7FF4B2F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3A0586D0-AC2D-7079-ACF3-26B7826304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5C2AE7D3-6B04-1601-AFAF-0974EC6EDEF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19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18099"/>
            <a:ext cx="10515600" cy="572589"/>
          </a:xfrm>
        </p:spPr>
        <p:txBody>
          <a:bodyPr anchor="t">
            <a:normAutofit/>
          </a:bodyPr>
          <a:lstStyle>
            <a:lvl1pPr>
              <a:defRPr sz="28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D6FE423A-18F1-A20D-855C-375E0081F61D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878915B-6650-4ED8-C437-9B51607F5A09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2" name="Imagen 11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97C58973-977E-FBBE-AB3C-5BE9CC985E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13" name="Imagen 1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2BD1F775-C219-AB03-81E0-EDF347DE16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9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0995"/>
            <a:ext cx="10515600" cy="1325563"/>
          </a:xfrm>
        </p:spPr>
        <p:txBody>
          <a:bodyPr>
            <a:normAutofit/>
          </a:bodyPr>
          <a:lstStyle>
            <a:lvl1pPr>
              <a:defRPr sz="32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8954E6B-505A-26BC-DAC2-5930FC19238F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D914510-BB95-EB18-C22B-43282E5B9DF3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98F421A4-D15E-737D-1330-C5854ACEC7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7CB22C21-FA97-8CEC-363A-C42F5CF905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15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DBE2D8C-F1B7-9003-04E7-40F714442EAE}"/>
              </a:ext>
            </a:extLst>
          </p:cNvPr>
          <p:cNvSpPr/>
          <p:nvPr userDrawn="1"/>
        </p:nvSpPr>
        <p:spPr>
          <a:xfrm>
            <a:off x="-46007" y="6686550"/>
            <a:ext cx="12284015" cy="263525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8E9338-8573-1BC0-02F8-EAF9CFAD6F9A}"/>
              </a:ext>
            </a:extLst>
          </p:cNvPr>
          <p:cNvSpPr txBox="1"/>
          <p:nvPr userDrawn="1"/>
        </p:nvSpPr>
        <p:spPr>
          <a:xfrm>
            <a:off x="5336818" y="6639446"/>
            <a:ext cx="1518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7" name="Imagen 6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B55B99D1-BCE1-E621-5F09-DA6658CBF4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982" y="0"/>
            <a:ext cx="2627438" cy="1188718"/>
          </a:xfrm>
          <a:prstGeom prst="rect">
            <a:avLst/>
          </a:prstGeom>
        </p:spPr>
      </p:pic>
      <p:pic>
        <p:nvPicPr>
          <p:cNvPr id="8" name="Imagen 7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7CCA9B3-2AB3-E278-926E-B4D5C8EA12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0050"/>
            <a:ext cx="2011680" cy="10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3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25/04/2024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382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8" r:id="rId10"/>
    <p:sldLayoutId id="2147483677" r:id="rId11"/>
    <p:sldLayoutId id="2147483679" r:id="rId12"/>
    <p:sldLayoutId id="2147483670" r:id="rId13"/>
    <p:sldLayoutId id="2147483671" r:id="rId14"/>
    <p:sldLayoutId id="2147483672" r:id="rId15"/>
    <p:sldLayoutId id="2147483673" r:id="rId16"/>
    <p:sldLayoutId id="2147483681" r:id="rId17"/>
    <p:sldLayoutId id="2147483682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5634014-2B1B-A4EB-69CB-807122E4D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750" y="888240"/>
            <a:ext cx="7884490" cy="23876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Verdana"/>
                <a:ea typeface="Verdana"/>
              </a:rPr>
              <a:t>Estimating the financing of SDGs</a:t>
            </a:r>
            <a:br>
              <a:rPr lang="en-US" sz="3600" dirty="0">
                <a:latin typeface="Verdana"/>
                <a:ea typeface="Verdana"/>
              </a:rPr>
            </a:br>
            <a:br>
              <a:rPr lang="en-US" sz="3600" dirty="0">
                <a:latin typeface="Verdana"/>
                <a:ea typeface="Verdana"/>
              </a:rPr>
            </a:br>
            <a:r>
              <a:rPr lang="en-US" sz="3600" dirty="0">
                <a:latin typeface="Verdana"/>
                <a:ea typeface="Verdana"/>
              </a:rPr>
              <a:t>Colombia’s experience with tagged of products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D5F301C1-BADD-B1D7-E563-101CF9DA5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605" y="4775960"/>
            <a:ext cx="7404100" cy="1655762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s-CO" sz="2300" dirty="0">
                <a:solidFill>
                  <a:srgbClr val="595959"/>
                </a:solidFill>
                <a:latin typeface="Verdana"/>
                <a:ea typeface="Verdana"/>
              </a:rPr>
              <a:t>Yasmín Lucía Durán Bobadilla</a:t>
            </a:r>
          </a:p>
          <a:p>
            <a:r>
              <a:rPr lang="en-US" sz="1500" dirty="0">
                <a:solidFill>
                  <a:srgbClr val="595959"/>
                </a:solidFill>
                <a:latin typeface="Verdana"/>
                <a:ea typeface="Verdana"/>
              </a:rPr>
              <a:t>Deputy Director of Investment Public Projects</a:t>
            </a:r>
          </a:p>
          <a:p>
            <a:r>
              <a:rPr lang="en-US" sz="1500" dirty="0">
                <a:solidFill>
                  <a:srgbClr val="595959"/>
                </a:solidFill>
                <a:latin typeface="Verdana"/>
                <a:ea typeface="Verdana"/>
              </a:rPr>
              <a:t>National Planning Department</a:t>
            </a:r>
          </a:p>
          <a:p>
            <a:r>
              <a:rPr lang="en-US" sz="1500" dirty="0">
                <a:solidFill>
                  <a:srgbClr val="595959"/>
                </a:solidFill>
                <a:latin typeface="Verdana"/>
                <a:ea typeface="Verdana"/>
              </a:rPr>
              <a:t>Colombia</a:t>
            </a:r>
          </a:p>
          <a:p>
            <a:endParaRPr lang="es-CO" sz="2000" dirty="0">
              <a:latin typeface="Verdana"/>
              <a:ea typeface="Verdana"/>
            </a:endParaRPr>
          </a:p>
          <a:p>
            <a:pPr algn="r"/>
            <a:r>
              <a:rPr lang="es-CO" sz="2000" dirty="0">
                <a:latin typeface="Verdana"/>
                <a:ea typeface="Verdana"/>
              </a:rPr>
              <a:t>April 2024</a:t>
            </a:r>
            <a:endParaRPr lang="es-CO" sz="2000" dirty="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2736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6A72A82-4445-0AE8-3F2D-297E96BB2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7525" y="394721"/>
            <a:ext cx="5086350" cy="576830"/>
          </a:xfrm>
        </p:spPr>
        <p:txBody>
          <a:bodyPr/>
          <a:lstStyle/>
          <a:p>
            <a:pPr algn="ctr"/>
            <a:r>
              <a:rPr lang="en-US" dirty="0"/>
              <a:t>Final remarks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558D76C-D2E9-037A-1581-9184F2EA30E0}"/>
              </a:ext>
            </a:extLst>
          </p:cNvPr>
          <p:cNvSpPr txBox="1"/>
          <p:nvPr/>
        </p:nvSpPr>
        <p:spPr>
          <a:xfrm>
            <a:off x="1418034" y="1514363"/>
            <a:ext cx="9355931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Identifying a baseline of financing flows gives us a landscape of what we have. This support a strategic vision on the financing side.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The possibility of estimating the gap between the allocated budget and the resources needed to achieve the goals.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90% of the Colombia’s national budget is aligned with SDGs and we are on a transition to incorporating these goals at the National Development Plan as core strategies.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The challenges: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Identify a short-term viable portfolio of SDGs targets, including both domestic resources and innovative sources of financing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Creating a joint tracking tool between objectives and resources to support decision-makers.</a:t>
            </a:r>
          </a:p>
        </p:txBody>
      </p:sp>
    </p:spTree>
    <p:extLst>
      <p:ext uri="{BB962C8B-B14F-4D97-AF65-F5344CB8AC3E}">
        <p14:creationId xmlns:p14="http://schemas.microsoft.com/office/powerpoint/2010/main" val="286926791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8397D13837C43B684B08DAD64BF8C" ma:contentTypeVersion="18" ma:contentTypeDescription="Create a new document." ma:contentTypeScope="" ma:versionID="810e17ca10e83ad5348d473f9d5a6355">
  <xsd:schema xmlns:xsd="http://www.w3.org/2001/XMLSchema" xmlns:xs="http://www.w3.org/2001/XMLSchema" xmlns:p="http://schemas.microsoft.com/office/2006/metadata/properties" xmlns:ns2="0360f195-d042-45e7-aa5c-1d93fc6d8805" xmlns:ns3="2c1232c3-bf45-45cd-a7a3-d01a7b037b08" xmlns:ns4="985ec44e-1bab-4c0b-9df0-6ba128686fc9" targetNamespace="http://schemas.microsoft.com/office/2006/metadata/properties" ma:root="true" ma:fieldsID="a176d987605f127d4c25f8d2ac5a9d68" ns2:_="" ns3:_="" ns4:_="">
    <xsd:import namespace="0360f195-d042-45e7-aa5c-1d93fc6d8805"/>
    <xsd:import namespace="2c1232c3-bf45-45cd-a7a3-d01a7b037b08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0f195-d042-45e7-aa5c-1d93fc6d88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232c3-bf45-45cd-a7a3-d01a7b037b0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1d78fce9-2da3-4d03-a5f8-37ed766bb2ae}" ma:internalName="TaxCatchAll" ma:showField="CatchAllData" ma:web="2c1232c3-bf45-45cd-a7a3-d01a7b037b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0360f195-d042-45e7-aa5c-1d93fc6d880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669D08-8A46-4C6E-8899-AA282598278B}"/>
</file>

<file path=customXml/itemProps2.xml><?xml version="1.0" encoding="utf-8"?>
<ds:datastoreItem xmlns:ds="http://schemas.openxmlformats.org/officeDocument/2006/customXml" ds:itemID="{8F5C6CB0-AD6E-4E5A-9A0D-33564B8B05B8}">
  <ds:schemaRefs>
    <ds:schemaRef ds:uri="b5ce1e24-9c54-41a4-b8cc-d2a0c02f59cf"/>
    <ds:schemaRef ds:uri="daede6ef-6874-473a-9a59-352ef6c5f71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EA3B904-F2B1-46A2-AC88-876EDD3D02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6265</TotalTime>
  <Words>139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Gotham</vt:lpstr>
      <vt:lpstr>Gotham Black</vt:lpstr>
      <vt:lpstr>Gotham Bold</vt:lpstr>
      <vt:lpstr>Verdana</vt:lpstr>
      <vt:lpstr>1_Tema de Office</vt:lpstr>
      <vt:lpstr>Estimating the financing of SDGs  Colombia’s experience with tagged of products</vt:lpstr>
      <vt:lpstr>Final remarks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PND</dc:title>
  <dc:creator>Diana Maria Bohorquez Losada</dc:creator>
  <cp:lastModifiedBy>DPII</cp:lastModifiedBy>
  <cp:revision>22</cp:revision>
  <cp:lastPrinted>2023-07-04T21:15:01Z</cp:lastPrinted>
  <dcterms:created xsi:type="dcterms:W3CDTF">2023-05-24T21:43:54Z</dcterms:created>
  <dcterms:modified xsi:type="dcterms:W3CDTF">2024-04-26T00:20:05Z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0x01010057B766E9EE241541B7096739AEB1BDA0</vt:lpwstr>
  </property>
</Properties>
</file>