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sldIdLst>
    <p:sldId id="484" r:id="rId5"/>
    <p:sldId id="651" r:id="rId6"/>
    <p:sldId id="649" r:id="rId7"/>
    <p:sldId id="628" r:id="rId8"/>
    <p:sldId id="650" r:id="rId9"/>
    <p:sldId id="620" r:id="rId10"/>
    <p:sldId id="636" r:id="rId11"/>
    <p:sldId id="640" r:id="rId12"/>
    <p:sldId id="645" r:id="rId13"/>
    <p:sldId id="648" r:id="rId14"/>
    <p:sldId id="652" r:id="rId15"/>
    <p:sldId id="610" r:id="rId16"/>
    <p:sldId id="606" r:id="rId17"/>
  </p:sldIdLst>
  <p:sldSz cx="12192000" cy="6858000"/>
  <p:notesSz cx="6669088" cy="9926638"/>
  <p:custDataLst>
    <p:tags r:id="rId19"/>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ABD8774-4798-4E21-A2D4-8670542D6B20}">
          <p14:sldIdLst>
            <p14:sldId id="484"/>
          </p14:sldIdLst>
        </p14:section>
        <p14:section name="Default Section" id="{1880FF3E-F097-4749-AA77-BA053836B60B}">
          <p14:sldIdLst>
            <p14:sldId id="651"/>
            <p14:sldId id="649"/>
            <p14:sldId id="628"/>
            <p14:sldId id="650"/>
            <p14:sldId id="620"/>
            <p14:sldId id="636"/>
            <p14:sldId id="640"/>
            <p14:sldId id="645"/>
            <p14:sldId id="648"/>
            <p14:sldId id="652"/>
            <p14:sldId id="610"/>
            <p14:sldId id="60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A626608-4A3B-B284-8086-F27817D1F2DA}" name="Daniel Atwere Nuer" initials="DN" userId="S::DNuer@mofep.gov.gh::9ecd54fe-3a9c-47de-90cc-278f1f25cf12" providerId="AD"/>
  <p188:author id="{DBFA673E-A6C3-79FE-E5E3-BF07820A20F5}" name="Katie Yang" initials="KY" userId="S::katie.yang@un.org::60571572-00c5-4961-bac8-3b8550cf0928" providerId="AD"/>
  <p188:author id="{B62FB64D-974B-4065-5966-B8EB16000042}" name="United Nations" initials="UN" userId="United Nations" providerId="None"/>
  <p188:author id="{774659A9-4502-1DD4-AB73-C5A758A192CA}" name="Patricia Brown" initials="PAB" userId="Patricia Brown" providerId="None"/>
  <p188:author id="{F93209AE-32D3-D0E7-1AC7-5E070BB98D1F}" name="UN" initials="UN" userId="UN" providerId="None"/>
  <p188:author id="{2819DDC8-B15B-5D36-5A5F-969DC3B8BE7C}" name="FSDO" initials="FSDO" userId="FSDO"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Ilka Ritter" initials="IR" lastIdx="2" clrIdx="0">
    <p:extLst>
      <p:ext uri="{19B8F6BF-5375-455C-9EA6-DF929625EA0E}">
        <p15:presenceInfo xmlns:p15="http://schemas.microsoft.com/office/powerpoint/2012/main" userId="S::ritter@un.org::987eabc6-02b9-446c-b436-b45878aede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3878"/>
    <a:srgbClr val="0B7277"/>
    <a:srgbClr val="B5F8B2"/>
    <a:srgbClr val="0B7376"/>
    <a:srgbClr val="F5DAA9"/>
    <a:srgbClr val="FFD08B"/>
    <a:srgbClr val="FEC082"/>
    <a:srgbClr val="FCFCC0"/>
    <a:srgbClr val="FFC9C9"/>
    <a:srgbClr val="F884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A5C4DB-02BA-4654-AA3B-A8EF63C05386}" v="1" dt="2025-07-01T13:10:35.9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84"/>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ie Yang" userId="60571572-00c5-4961-bac8-3b8550cf0928" providerId="ADAL" clId="{06A5C4DB-02BA-4654-AA3B-A8EF63C05386}"/>
    <pc:docChg chg="modSld">
      <pc:chgData name="Katie Yang" userId="60571572-00c5-4961-bac8-3b8550cf0928" providerId="ADAL" clId="{06A5C4DB-02BA-4654-AA3B-A8EF63C05386}" dt="2025-07-01T13:10:35.929" v="0" actId="1076"/>
      <pc:docMkLst>
        <pc:docMk/>
      </pc:docMkLst>
      <pc:sldChg chg="modSp">
        <pc:chgData name="Katie Yang" userId="60571572-00c5-4961-bac8-3b8550cf0928" providerId="ADAL" clId="{06A5C4DB-02BA-4654-AA3B-A8EF63C05386}" dt="2025-07-01T13:10:35.929" v="0" actId="1076"/>
        <pc:sldMkLst>
          <pc:docMk/>
          <pc:sldMk cId="2256869225" sldId="620"/>
        </pc:sldMkLst>
        <pc:picChg chg="mod">
          <ac:chgData name="Katie Yang" userId="60571572-00c5-4961-bac8-3b8550cf0928" providerId="ADAL" clId="{06A5C4DB-02BA-4654-AA3B-A8EF63C05386}" dt="2025-07-01T13:10:35.929" v="0" actId="1076"/>
          <ac:picMkLst>
            <pc:docMk/>
            <pc:sldMk cId="2256869225" sldId="620"/>
            <ac:picMk id="1028" creationId="{BBBB925D-B99C-B71A-7C67-98C379113D9A}"/>
          </ac:picMkLst>
        </pc:picChg>
      </pc:sldChg>
    </pc:docChg>
  </pc:docChgLst>
  <pc:docChgLst>
    <pc:chgData name="Carolina Vaca Bohorquez" userId="eb922ee1-cece-47ef-b8a5-39bb280c6067" providerId="ADAL" clId="{0C4D76B5-5AE0-4BDF-AF2A-7E7B7A6538E1}"/>
    <pc:docChg chg="modSld">
      <pc:chgData name="Carolina Vaca Bohorquez" userId="eb922ee1-cece-47ef-b8a5-39bb280c6067" providerId="ADAL" clId="{0C4D76B5-5AE0-4BDF-AF2A-7E7B7A6538E1}" dt="2025-07-01T09:36:15.616" v="5" actId="20577"/>
      <pc:docMkLst>
        <pc:docMk/>
      </pc:docMkLst>
      <pc:sldChg chg="modSp mod">
        <pc:chgData name="Carolina Vaca Bohorquez" userId="eb922ee1-cece-47ef-b8a5-39bb280c6067" providerId="ADAL" clId="{0C4D76B5-5AE0-4BDF-AF2A-7E7B7A6538E1}" dt="2025-07-01T09:35:47.357" v="1" actId="6549"/>
        <pc:sldMkLst>
          <pc:docMk/>
          <pc:sldMk cId="2256869225" sldId="620"/>
        </pc:sldMkLst>
        <pc:spChg chg="mod">
          <ac:chgData name="Carolina Vaca Bohorquez" userId="eb922ee1-cece-47ef-b8a5-39bb280c6067" providerId="ADAL" clId="{0C4D76B5-5AE0-4BDF-AF2A-7E7B7A6538E1}" dt="2025-07-01T09:35:47.357" v="1" actId="6549"/>
          <ac:spMkLst>
            <pc:docMk/>
            <pc:sldMk cId="2256869225" sldId="620"/>
            <ac:spMk id="6" creationId="{613E5576-AB1B-3B39-D4F7-13D721542922}"/>
          </ac:spMkLst>
        </pc:spChg>
      </pc:sldChg>
      <pc:sldChg chg="modSp mod">
        <pc:chgData name="Carolina Vaca Bohorquez" userId="eb922ee1-cece-47ef-b8a5-39bb280c6067" providerId="ADAL" clId="{0C4D76B5-5AE0-4BDF-AF2A-7E7B7A6538E1}" dt="2025-07-01T09:36:09.801" v="3" actId="6549"/>
        <pc:sldMkLst>
          <pc:docMk/>
          <pc:sldMk cId="809488479" sldId="648"/>
        </pc:sldMkLst>
        <pc:spChg chg="mod">
          <ac:chgData name="Carolina Vaca Bohorquez" userId="eb922ee1-cece-47ef-b8a5-39bb280c6067" providerId="ADAL" clId="{0C4D76B5-5AE0-4BDF-AF2A-7E7B7A6538E1}" dt="2025-07-01T09:36:09.801" v="3" actId="6549"/>
          <ac:spMkLst>
            <pc:docMk/>
            <pc:sldMk cId="809488479" sldId="648"/>
            <ac:spMk id="6" creationId="{6FA5A047-66D5-C826-574A-0F71FA86950F}"/>
          </ac:spMkLst>
        </pc:spChg>
      </pc:sldChg>
      <pc:sldChg chg="modSp mod">
        <pc:chgData name="Carolina Vaca Bohorquez" userId="eb922ee1-cece-47ef-b8a5-39bb280c6067" providerId="ADAL" clId="{0C4D76B5-5AE0-4BDF-AF2A-7E7B7A6538E1}" dt="2025-07-01T09:36:15.616" v="5" actId="20577"/>
        <pc:sldMkLst>
          <pc:docMk/>
          <pc:sldMk cId="3650574061" sldId="652"/>
        </pc:sldMkLst>
        <pc:spChg chg="mod">
          <ac:chgData name="Carolina Vaca Bohorquez" userId="eb922ee1-cece-47ef-b8a5-39bb280c6067" providerId="ADAL" clId="{0C4D76B5-5AE0-4BDF-AF2A-7E7B7A6538E1}" dt="2025-07-01T09:36:15.616" v="5" actId="20577"/>
          <ac:spMkLst>
            <pc:docMk/>
            <pc:sldMk cId="3650574061" sldId="652"/>
            <ac:spMk id="6" creationId="{9E5E2F51-D4B1-892E-3349-B06A85295117}"/>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87C317-0CA2-492A-9585-8C5F0CC7F052}"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07799A3C-91D7-429D-A865-5DE7C77AA7B4}">
      <dgm:prSet phldrT="[Text]" custT="1"/>
      <dgm:spPr>
        <a:solidFill>
          <a:srgbClr val="8AC6CD"/>
        </a:solidFill>
        <a:ln>
          <a:solidFill>
            <a:schemeClr val="tx1"/>
          </a:solidFill>
        </a:ln>
      </dgm:spPr>
      <dgm:t>
        <a:bodyPr/>
        <a:lstStyle/>
        <a:p>
          <a:r>
            <a:rPr lang="en-US" sz="2000" b="1">
              <a:solidFill>
                <a:schemeClr val="tx1"/>
              </a:solidFill>
            </a:rPr>
            <a:t>2025</a:t>
          </a:r>
        </a:p>
      </dgm:t>
    </dgm:pt>
    <dgm:pt modelId="{7C2411E3-004A-4521-8A88-FF699B18EFDA}" type="parTrans" cxnId="{0B56E99E-827B-40AD-8EB9-57463A713ABC}">
      <dgm:prSet/>
      <dgm:spPr/>
      <dgm:t>
        <a:bodyPr/>
        <a:lstStyle/>
        <a:p>
          <a:endParaRPr lang="en-US"/>
        </a:p>
      </dgm:t>
    </dgm:pt>
    <dgm:pt modelId="{03B5CBFF-FCD7-4C67-A95E-B79D205ABF6A}" type="sibTrans" cxnId="{0B56E99E-827B-40AD-8EB9-57463A713ABC}">
      <dgm:prSet/>
      <dgm:spPr>
        <a:gradFill flip="none" rotWithShape="1">
          <a:gsLst>
            <a:gs pos="0">
              <a:srgbClr val="8AC6CD"/>
            </a:gs>
            <a:gs pos="100000">
              <a:srgbClr val="F88484"/>
            </a:gs>
          </a:gsLst>
          <a:lin ang="0" scaled="1"/>
          <a:tileRect/>
        </a:gradFill>
      </dgm:spPr>
      <dgm:t>
        <a:bodyPr/>
        <a:lstStyle/>
        <a:p>
          <a:endParaRPr lang="en-US"/>
        </a:p>
      </dgm:t>
    </dgm:pt>
    <dgm:pt modelId="{30286D1E-DB60-4BF5-A23B-37A3B8522B08}">
      <dgm:prSet phldrT="[Text]"/>
      <dgm:spPr>
        <a:solidFill>
          <a:srgbClr val="C1E0E4">
            <a:alpha val="90000"/>
          </a:srgbClr>
        </a:solidFill>
        <a:ln>
          <a:solidFill>
            <a:schemeClr val="tx1"/>
          </a:solidFill>
        </a:ln>
      </dgm:spPr>
      <dgm:t>
        <a:bodyPr/>
        <a:lstStyle/>
        <a:p>
          <a:r>
            <a:rPr lang="en-US"/>
            <a:t>Focus will be on drafting of text relating to commitments included in </a:t>
          </a:r>
          <a:r>
            <a:rPr lang="en-US" err="1"/>
            <a:t>ToR</a:t>
          </a:r>
          <a:r>
            <a:rPr lang="en-US"/>
            <a:t> </a:t>
          </a:r>
        </a:p>
      </dgm:t>
    </dgm:pt>
    <dgm:pt modelId="{2866F44B-E221-4F73-BDCC-82045AFCF28D}" type="parTrans" cxnId="{537362C3-8035-4701-AC89-EE7D081588CD}">
      <dgm:prSet/>
      <dgm:spPr/>
      <dgm:t>
        <a:bodyPr/>
        <a:lstStyle/>
        <a:p>
          <a:endParaRPr lang="en-US"/>
        </a:p>
      </dgm:t>
    </dgm:pt>
    <dgm:pt modelId="{8B2E7658-E677-4BC1-B282-0140C464818A}" type="sibTrans" cxnId="{537362C3-8035-4701-AC89-EE7D081588CD}">
      <dgm:prSet/>
      <dgm:spPr/>
      <dgm:t>
        <a:bodyPr/>
        <a:lstStyle/>
        <a:p>
          <a:endParaRPr lang="en-US"/>
        </a:p>
      </dgm:t>
    </dgm:pt>
    <dgm:pt modelId="{71211776-A113-41E1-A892-5C2EB7B06BF6}">
      <dgm:prSet phldrT="[Text]" custT="1"/>
      <dgm:spPr>
        <a:solidFill>
          <a:srgbClr val="F88484"/>
        </a:solidFill>
        <a:ln>
          <a:solidFill>
            <a:schemeClr val="tx1"/>
          </a:solidFill>
        </a:ln>
      </dgm:spPr>
      <dgm:t>
        <a:bodyPr/>
        <a:lstStyle/>
        <a:p>
          <a:r>
            <a:rPr lang="en-US" sz="2000" b="1">
              <a:solidFill>
                <a:schemeClr val="tx1"/>
              </a:solidFill>
            </a:rPr>
            <a:t>2026</a:t>
          </a:r>
        </a:p>
      </dgm:t>
    </dgm:pt>
    <dgm:pt modelId="{05A5FF70-B57F-450F-B62F-1C7D8014E8FF}" type="parTrans" cxnId="{18AD4B4B-6C17-4D32-BD40-0B9CFFBCB301}">
      <dgm:prSet/>
      <dgm:spPr/>
      <dgm:t>
        <a:bodyPr/>
        <a:lstStyle/>
        <a:p>
          <a:endParaRPr lang="en-US"/>
        </a:p>
      </dgm:t>
    </dgm:pt>
    <dgm:pt modelId="{E56CE649-1C36-4C35-86AD-38ED80B655DB}" type="sibTrans" cxnId="{18AD4B4B-6C17-4D32-BD40-0B9CFFBCB301}">
      <dgm:prSet/>
      <dgm:spPr>
        <a:gradFill rotWithShape="0">
          <a:gsLst>
            <a:gs pos="35000">
              <a:srgbClr val="FCAD85"/>
            </a:gs>
            <a:gs pos="100000">
              <a:srgbClr val="FDFA72"/>
            </a:gs>
            <a:gs pos="0">
              <a:srgbClr val="F88484"/>
            </a:gs>
          </a:gsLst>
          <a:lin ang="0" scaled="1"/>
        </a:gradFill>
      </dgm:spPr>
      <dgm:t>
        <a:bodyPr/>
        <a:lstStyle/>
        <a:p>
          <a:endParaRPr lang="en-US"/>
        </a:p>
      </dgm:t>
    </dgm:pt>
    <dgm:pt modelId="{DB789E73-000D-47D4-96AF-7D194A3E97C1}">
      <dgm:prSet phldrT="[Text]"/>
      <dgm:spPr>
        <a:solidFill>
          <a:srgbClr val="FFC9C9">
            <a:alpha val="90000"/>
          </a:srgbClr>
        </a:solidFill>
        <a:ln>
          <a:solidFill>
            <a:schemeClr val="tx1"/>
          </a:solidFill>
        </a:ln>
      </dgm:spPr>
      <dgm:t>
        <a:bodyPr/>
        <a:lstStyle/>
        <a:p>
          <a:r>
            <a:rPr lang="en-US"/>
            <a:t>Technical drafting of entire Framework Convention</a:t>
          </a:r>
        </a:p>
      </dgm:t>
    </dgm:pt>
    <dgm:pt modelId="{5B2554E9-78A5-4DFE-86F6-2BB4F5952257}" type="parTrans" cxnId="{AF114FC3-790F-4F0F-9DB6-7AE888835434}">
      <dgm:prSet/>
      <dgm:spPr/>
      <dgm:t>
        <a:bodyPr/>
        <a:lstStyle/>
        <a:p>
          <a:endParaRPr lang="en-US"/>
        </a:p>
      </dgm:t>
    </dgm:pt>
    <dgm:pt modelId="{6CF06960-6255-4A2E-940A-E4DCAE209710}" type="sibTrans" cxnId="{AF114FC3-790F-4F0F-9DB6-7AE888835434}">
      <dgm:prSet/>
      <dgm:spPr/>
      <dgm:t>
        <a:bodyPr/>
        <a:lstStyle/>
        <a:p>
          <a:endParaRPr lang="en-US"/>
        </a:p>
      </dgm:t>
    </dgm:pt>
    <dgm:pt modelId="{8B2B839A-4BF6-42E8-9B4E-5AB79FC9396E}">
      <dgm:prSet phldrT="[Text]" custT="1"/>
      <dgm:spPr>
        <a:solidFill>
          <a:srgbClr val="FDFA72"/>
        </a:solidFill>
        <a:ln>
          <a:solidFill>
            <a:schemeClr val="tx1"/>
          </a:solidFill>
        </a:ln>
      </dgm:spPr>
      <dgm:t>
        <a:bodyPr/>
        <a:lstStyle/>
        <a:p>
          <a:r>
            <a:rPr lang="en-US" sz="2000" b="1">
              <a:solidFill>
                <a:schemeClr val="tx1"/>
              </a:solidFill>
            </a:rPr>
            <a:t>2027</a:t>
          </a:r>
        </a:p>
      </dgm:t>
    </dgm:pt>
    <dgm:pt modelId="{5A04452B-271F-4279-A67D-51632128523D}" type="parTrans" cxnId="{79BA371B-8E1C-4D34-8534-62008C6BD031}">
      <dgm:prSet/>
      <dgm:spPr/>
      <dgm:t>
        <a:bodyPr/>
        <a:lstStyle/>
        <a:p>
          <a:endParaRPr lang="en-US"/>
        </a:p>
      </dgm:t>
    </dgm:pt>
    <dgm:pt modelId="{D562BDC0-A901-43B6-9C53-9243776A73CC}" type="sibTrans" cxnId="{79BA371B-8E1C-4D34-8534-62008C6BD031}">
      <dgm:prSet/>
      <dgm:spPr/>
      <dgm:t>
        <a:bodyPr/>
        <a:lstStyle/>
        <a:p>
          <a:endParaRPr lang="en-US"/>
        </a:p>
      </dgm:t>
    </dgm:pt>
    <dgm:pt modelId="{375B3DBB-34C0-4EF0-80BB-4ECFC63B792B}">
      <dgm:prSet phldrT="[Text]"/>
      <dgm:spPr>
        <a:solidFill>
          <a:srgbClr val="F5F793">
            <a:alpha val="90000"/>
          </a:srgbClr>
        </a:solidFill>
        <a:ln>
          <a:solidFill>
            <a:schemeClr val="tx1"/>
          </a:solidFill>
        </a:ln>
      </dgm:spPr>
      <dgm:t>
        <a:bodyPr/>
        <a:lstStyle/>
        <a:p>
          <a:r>
            <a:rPr lang="en-US"/>
            <a:t>Near-final draft by January Session</a:t>
          </a:r>
        </a:p>
      </dgm:t>
    </dgm:pt>
    <dgm:pt modelId="{B6A5412F-5B4E-49A5-81C4-A3539498EEBA}" type="parTrans" cxnId="{B5DF31B1-FE30-404F-81B5-4A2F4FE7ECBD}">
      <dgm:prSet/>
      <dgm:spPr/>
      <dgm:t>
        <a:bodyPr/>
        <a:lstStyle/>
        <a:p>
          <a:endParaRPr lang="en-US"/>
        </a:p>
      </dgm:t>
    </dgm:pt>
    <dgm:pt modelId="{AB07D88E-6813-4DE6-AF1A-3394B6641A4D}" type="sibTrans" cxnId="{B5DF31B1-FE30-404F-81B5-4A2F4FE7ECBD}">
      <dgm:prSet/>
      <dgm:spPr/>
      <dgm:t>
        <a:bodyPr/>
        <a:lstStyle/>
        <a:p>
          <a:endParaRPr lang="en-US"/>
        </a:p>
      </dgm:t>
    </dgm:pt>
    <dgm:pt modelId="{5125F6B2-FB83-47D1-87A0-EE0D0B512570}">
      <dgm:prSet/>
      <dgm:spPr>
        <a:solidFill>
          <a:srgbClr val="C1E0E4">
            <a:alpha val="90000"/>
          </a:srgbClr>
        </a:solidFill>
        <a:ln>
          <a:solidFill>
            <a:schemeClr val="tx1"/>
          </a:solidFill>
        </a:ln>
      </dgm:spPr>
      <dgm:t>
        <a:bodyPr/>
        <a:lstStyle/>
        <a:p>
          <a:r>
            <a:rPr lang="en-US"/>
            <a:t>Will also prioritize provisions that relate to WSII and WSIII to facilitate that work</a:t>
          </a:r>
        </a:p>
      </dgm:t>
    </dgm:pt>
    <dgm:pt modelId="{CBA3BE66-AD57-4229-AADC-15E2611B4ED4}" type="parTrans" cxnId="{86A0910F-ED27-469D-8001-C757EFCC717F}">
      <dgm:prSet/>
      <dgm:spPr/>
      <dgm:t>
        <a:bodyPr/>
        <a:lstStyle/>
        <a:p>
          <a:endParaRPr lang="en-US"/>
        </a:p>
      </dgm:t>
    </dgm:pt>
    <dgm:pt modelId="{9E65EE2B-7466-457B-8AFA-84B32F38389A}" type="sibTrans" cxnId="{86A0910F-ED27-469D-8001-C757EFCC717F}">
      <dgm:prSet/>
      <dgm:spPr/>
      <dgm:t>
        <a:bodyPr/>
        <a:lstStyle/>
        <a:p>
          <a:endParaRPr lang="en-US"/>
        </a:p>
      </dgm:t>
    </dgm:pt>
    <dgm:pt modelId="{D04DA6B0-D81C-42CB-A593-913EC9159523}">
      <dgm:prSet/>
      <dgm:spPr>
        <a:solidFill>
          <a:srgbClr val="FFC9C9">
            <a:alpha val="90000"/>
          </a:srgbClr>
        </a:solidFill>
        <a:ln>
          <a:solidFill>
            <a:schemeClr val="tx1"/>
          </a:solidFill>
        </a:ln>
      </dgm:spPr>
      <dgm:t>
        <a:bodyPr/>
        <a:lstStyle/>
        <a:p>
          <a:r>
            <a:rPr lang="en-US"/>
            <a:t>Zero draft to be completed by May 2026</a:t>
          </a:r>
        </a:p>
      </dgm:t>
    </dgm:pt>
    <dgm:pt modelId="{030377A6-3767-4327-931E-7DC1058FF1D0}" type="parTrans" cxnId="{96AB6845-DE69-4852-AD78-2D6F0743C46D}">
      <dgm:prSet/>
      <dgm:spPr/>
      <dgm:t>
        <a:bodyPr/>
        <a:lstStyle/>
        <a:p>
          <a:endParaRPr lang="en-US"/>
        </a:p>
      </dgm:t>
    </dgm:pt>
    <dgm:pt modelId="{CFADBC2D-21C0-43E4-AAB5-436EDE751596}" type="sibTrans" cxnId="{96AB6845-DE69-4852-AD78-2D6F0743C46D}">
      <dgm:prSet/>
      <dgm:spPr/>
      <dgm:t>
        <a:bodyPr/>
        <a:lstStyle/>
        <a:p>
          <a:endParaRPr lang="en-US"/>
        </a:p>
      </dgm:t>
    </dgm:pt>
    <dgm:pt modelId="{0FA03BC6-93F7-452A-9D61-FA7993949DA6}">
      <dgm:prSet/>
      <dgm:spPr>
        <a:solidFill>
          <a:srgbClr val="F5F793">
            <a:alpha val="90000"/>
          </a:srgbClr>
        </a:solidFill>
        <a:ln>
          <a:solidFill>
            <a:schemeClr val="tx1"/>
          </a:solidFill>
        </a:ln>
      </dgm:spPr>
      <dgm:t>
        <a:bodyPr/>
        <a:lstStyle/>
        <a:p>
          <a:r>
            <a:rPr lang="en-US"/>
            <a:t>Final text coordinated with Protocol 1 and Protocol 2</a:t>
          </a:r>
        </a:p>
      </dgm:t>
    </dgm:pt>
    <dgm:pt modelId="{453CC77A-D0BE-49F8-805C-DD6BED59DA1D}" type="parTrans" cxnId="{862579A4-32FE-4B4D-9EA2-B0659D04B4F0}">
      <dgm:prSet/>
      <dgm:spPr/>
      <dgm:t>
        <a:bodyPr/>
        <a:lstStyle/>
        <a:p>
          <a:endParaRPr lang="en-US"/>
        </a:p>
      </dgm:t>
    </dgm:pt>
    <dgm:pt modelId="{9683A57C-B63B-4AAA-999D-EE500DC5C2B3}" type="sibTrans" cxnId="{862579A4-32FE-4B4D-9EA2-B0659D04B4F0}">
      <dgm:prSet/>
      <dgm:spPr/>
      <dgm:t>
        <a:bodyPr/>
        <a:lstStyle/>
        <a:p>
          <a:endParaRPr lang="en-US"/>
        </a:p>
      </dgm:t>
    </dgm:pt>
    <dgm:pt modelId="{457D67FB-DD50-44CA-AC6F-CE4D3501ADA1}">
      <dgm:prSet/>
      <dgm:spPr>
        <a:solidFill>
          <a:srgbClr val="C1E0E4">
            <a:alpha val="90000"/>
          </a:srgbClr>
        </a:solidFill>
        <a:ln>
          <a:solidFill>
            <a:schemeClr val="tx1"/>
          </a:solidFill>
        </a:ln>
      </dgm:spPr>
      <dgm:t>
        <a:bodyPr/>
        <a:lstStyle/>
        <a:p>
          <a:r>
            <a:rPr lang="en-US"/>
            <a:t>Initial coordination with WSII and WSIII</a:t>
          </a:r>
        </a:p>
      </dgm:t>
    </dgm:pt>
    <dgm:pt modelId="{E73D6A27-A0C1-4AA1-A6BA-5B7FEFB2CDCA}" type="parTrans" cxnId="{54378930-2F4E-4493-9594-BDD81ED31739}">
      <dgm:prSet/>
      <dgm:spPr/>
      <dgm:t>
        <a:bodyPr/>
        <a:lstStyle/>
        <a:p>
          <a:endParaRPr lang="en-US"/>
        </a:p>
      </dgm:t>
    </dgm:pt>
    <dgm:pt modelId="{24A7516B-472E-45A2-8206-114BDCE9894F}" type="sibTrans" cxnId="{54378930-2F4E-4493-9594-BDD81ED31739}">
      <dgm:prSet/>
      <dgm:spPr/>
      <dgm:t>
        <a:bodyPr/>
        <a:lstStyle/>
        <a:p>
          <a:endParaRPr lang="en-US"/>
        </a:p>
      </dgm:t>
    </dgm:pt>
    <dgm:pt modelId="{75E0AB2C-9F44-48B1-A8C0-43FA849F0B59}">
      <dgm:prSet/>
      <dgm:spPr>
        <a:solidFill>
          <a:srgbClr val="FFC9C9">
            <a:alpha val="90000"/>
          </a:srgbClr>
        </a:solidFill>
        <a:ln>
          <a:solidFill>
            <a:schemeClr val="tx1"/>
          </a:solidFill>
        </a:ln>
      </dgm:spPr>
      <dgm:t>
        <a:bodyPr/>
        <a:lstStyle/>
        <a:p>
          <a:r>
            <a:rPr lang="en-US"/>
            <a:t>Continued coordination with WSII and WSIII</a:t>
          </a:r>
        </a:p>
      </dgm:t>
    </dgm:pt>
    <dgm:pt modelId="{B99CC96B-6D0B-44B1-916C-B1BABC1B1E41}" type="parTrans" cxnId="{979B9F75-3C27-44F7-B6CA-7AF281C6E2EE}">
      <dgm:prSet/>
      <dgm:spPr/>
      <dgm:t>
        <a:bodyPr/>
        <a:lstStyle/>
        <a:p>
          <a:endParaRPr lang="en-US"/>
        </a:p>
      </dgm:t>
    </dgm:pt>
    <dgm:pt modelId="{82614EFE-59E5-4487-A760-FB91406A5EC8}" type="sibTrans" cxnId="{979B9F75-3C27-44F7-B6CA-7AF281C6E2EE}">
      <dgm:prSet/>
      <dgm:spPr/>
      <dgm:t>
        <a:bodyPr/>
        <a:lstStyle/>
        <a:p>
          <a:endParaRPr lang="en-US"/>
        </a:p>
      </dgm:t>
    </dgm:pt>
    <dgm:pt modelId="{A903A50E-DCFC-4352-A9E3-F787D106C735}" type="pres">
      <dgm:prSet presAssocID="{5C87C317-0CA2-492A-9585-8C5F0CC7F052}" presName="linearFlow" presStyleCnt="0">
        <dgm:presLayoutVars>
          <dgm:dir/>
          <dgm:animLvl val="lvl"/>
          <dgm:resizeHandles val="exact"/>
        </dgm:presLayoutVars>
      </dgm:prSet>
      <dgm:spPr/>
    </dgm:pt>
    <dgm:pt modelId="{FE0E199C-6F83-4E33-A397-F16E6F60CCBF}" type="pres">
      <dgm:prSet presAssocID="{07799A3C-91D7-429D-A865-5DE7C77AA7B4}" presName="composite" presStyleCnt="0"/>
      <dgm:spPr/>
    </dgm:pt>
    <dgm:pt modelId="{6BDAFFCA-DCF1-46E2-88B2-238115DB96B1}" type="pres">
      <dgm:prSet presAssocID="{07799A3C-91D7-429D-A865-5DE7C77AA7B4}" presName="parTx" presStyleLbl="node1" presStyleIdx="0" presStyleCnt="3">
        <dgm:presLayoutVars>
          <dgm:chMax val="0"/>
          <dgm:chPref val="0"/>
          <dgm:bulletEnabled val="1"/>
        </dgm:presLayoutVars>
      </dgm:prSet>
      <dgm:spPr/>
    </dgm:pt>
    <dgm:pt modelId="{42852EC4-D4C6-4B7C-A0C1-0EA21095E59F}" type="pres">
      <dgm:prSet presAssocID="{07799A3C-91D7-429D-A865-5DE7C77AA7B4}" presName="parSh" presStyleLbl="node1" presStyleIdx="0" presStyleCnt="3"/>
      <dgm:spPr/>
    </dgm:pt>
    <dgm:pt modelId="{13AD2F0C-A121-4E93-B2BC-7B97E0634EB3}" type="pres">
      <dgm:prSet presAssocID="{07799A3C-91D7-429D-A865-5DE7C77AA7B4}" presName="desTx" presStyleLbl="fgAcc1" presStyleIdx="0" presStyleCnt="3" custScaleX="114372">
        <dgm:presLayoutVars>
          <dgm:bulletEnabled val="1"/>
        </dgm:presLayoutVars>
      </dgm:prSet>
      <dgm:spPr/>
    </dgm:pt>
    <dgm:pt modelId="{2876532F-42D2-4563-B75E-991A060BB0CC}" type="pres">
      <dgm:prSet presAssocID="{03B5CBFF-FCD7-4C67-A95E-B79D205ABF6A}" presName="sibTrans" presStyleLbl="sibTrans2D1" presStyleIdx="0" presStyleCnt="2" custLinFactNeighborX="3603" custLinFactNeighborY="3102"/>
      <dgm:spPr/>
    </dgm:pt>
    <dgm:pt modelId="{E6821672-A7E8-4BA1-8126-239B58331B63}" type="pres">
      <dgm:prSet presAssocID="{03B5CBFF-FCD7-4C67-A95E-B79D205ABF6A}" presName="connTx" presStyleLbl="sibTrans2D1" presStyleIdx="0" presStyleCnt="2"/>
      <dgm:spPr/>
    </dgm:pt>
    <dgm:pt modelId="{C70EDFE4-EBE5-4EB8-9E0A-51AA8BB87BC7}" type="pres">
      <dgm:prSet presAssocID="{71211776-A113-41E1-A892-5C2EB7B06BF6}" presName="composite" presStyleCnt="0"/>
      <dgm:spPr/>
    </dgm:pt>
    <dgm:pt modelId="{C5CEED53-2E95-41C9-A1DE-5DC92BA166E4}" type="pres">
      <dgm:prSet presAssocID="{71211776-A113-41E1-A892-5C2EB7B06BF6}" presName="parTx" presStyleLbl="node1" presStyleIdx="0" presStyleCnt="3">
        <dgm:presLayoutVars>
          <dgm:chMax val="0"/>
          <dgm:chPref val="0"/>
          <dgm:bulletEnabled val="1"/>
        </dgm:presLayoutVars>
      </dgm:prSet>
      <dgm:spPr/>
    </dgm:pt>
    <dgm:pt modelId="{2AA38492-5800-4465-B088-6B02590BB09E}" type="pres">
      <dgm:prSet presAssocID="{71211776-A113-41E1-A892-5C2EB7B06BF6}" presName="parSh" presStyleLbl="node1" presStyleIdx="1" presStyleCnt="3"/>
      <dgm:spPr/>
    </dgm:pt>
    <dgm:pt modelId="{34A5030B-BAC1-492F-B711-673B8E7583E6}" type="pres">
      <dgm:prSet presAssocID="{71211776-A113-41E1-A892-5C2EB7B06BF6}" presName="desTx" presStyleLbl="fgAcc1" presStyleIdx="1" presStyleCnt="3" custScaleX="114372">
        <dgm:presLayoutVars>
          <dgm:bulletEnabled val="1"/>
        </dgm:presLayoutVars>
      </dgm:prSet>
      <dgm:spPr/>
    </dgm:pt>
    <dgm:pt modelId="{306BFE49-2C54-4B86-A5E0-D1431C230A3D}" type="pres">
      <dgm:prSet presAssocID="{E56CE649-1C36-4C35-86AD-38ED80B655DB}" presName="sibTrans" presStyleLbl="sibTrans2D1" presStyleIdx="1" presStyleCnt="2" custLinFactNeighborX="3603" custLinFactNeighborY="3102"/>
      <dgm:spPr/>
    </dgm:pt>
    <dgm:pt modelId="{9C1E323B-802A-4E55-AA4A-330921DA125E}" type="pres">
      <dgm:prSet presAssocID="{E56CE649-1C36-4C35-86AD-38ED80B655DB}" presName="connTx" presStyleLbl="sibTrans2D1" presStyleIdx="1" presStyleCnt="2"/>
      <dgm:spPr/>
    </dgm:pt>
    <dgm:pt modelId="{51B2D7B5-0DA9-4AC3-B5C3-C2E61E4FA9B0}" type="pres">
      <dgm:prSet presAssocID="{8B2B839A-4BF6-42E8-9B4E-5AB79FC9396E}" presName="composite" presStyleCnt="0"/>
      <dgm:spPr/>
    </dgm:pt>
    <dgm:pt modelId="{67E93D25-0090-4498-A70E-CE24871E08E2}" type="pres">
      <dgm:prSet presAssocID="{8B2B839A-4BF6-42E8-9B4E-5AB79FC9396E}" presName="parTx" presStyleLbl="node1" presStyleIdx="1" presStyleCnt="3">
        <dgm:presLayoutVars>
          <dgm:chMax val="0"/>
          <dgm:chPref val="0"/>
          <dgm:bulletEnabled val="1"/>
        </dgm:presLayoutVars>
      </dgm:prSet>
      <dgm:spPr/>
    </dgm:pt>
    <dgm:pt modelId="{49CA95C2-6F8F-4267-A3D3-8E0EA912E8F4}" type="pres">
      <dgm:prSet presAssocID="{8B2B839A-4BF6-42E8-9B4E-5AB79FC9396E}" presName="parSh" presStyleLbl="node1" presStyleIdx="2" presStyleCnt="3"/>
      <dgm:spPr/>
    </dgm:pt>
    <dgm:pt modelId="{E43D6819-A566-4FA3-9885-AF48EEC72E44}" type="pres">
      <dgm:prSet presAssocID="{8B2B839A-4BF6-42E8-9B4E-5AB79FC9396E}" presName="desTx" presStyleLbl="fgAcc1" presStyleIdx="2" presStyleCnt="3" custScaleX="114372">
        <dgm:presLayoutVars>
          <dgm:bulletEnabled val="1"/>
        </dgm:presLayoutVars>
      </dgm:prSet>
      <dgm:spPr/>
    </dgm:pt>
  </dgm:ptLst>
  <dgm:cxnLst>
    <dgm:cxn modelId="{86A0910F-ED27-469D-8001-C757EFCC717F}" srcId="{07799A3C-91D7-429D-A865-5DE7C77AA7B4}" destId="{5125F6B2-FB83-47D1-87A0-EE0D0B512570}" srcOrd="1" destOrd="0" parTransId="{CBA3BE66-AD57-4229-AADC-15E2611B4ED4}" sibTransId="{9E65EE2B-7466-457B-8AFA-84B32F38389A}"/>
    <dgm:cxn modelId="{0E695817-6C5C-4F36-9139-B4E917B2B5DB}" type="presOf" srcId="{03B5CBFF-FCD7-4C67-A95E-B79D205ABF6A}" destId="{E6821672-A7E8-4BA1-8126-239B58331B63}" srcOrd="1" destOrd="0" presId="urn:microsoft.com/office/officeart/2005/8/layout/process3"/>
    <dgm:cxn modelId="{79BA371B-8E1C-4D34-8534-62008C6BD031}" srcId="{5C87C317-0CA2-492A-9585-8C5F0CC7F052}" destId="{8B2B839A-4BF6-42E8-9B4E-5AB79FC9396E}" srcOrd="2" destOrd="0" parTransId="{5A04452B-271F-4279-A67D-51632128523D}" sibTransId="{D562BDC0-A901-43B6-9C53-9243776A73CC}"/>
    <dgm:cxn modelId="{1295D11F-D8C2-4069-8C8D-707B2E1452D2}" type="presOf" srcId="{DB789E73-000D-47D4-96AF-7D194A3E97C1}" destId="{34A5030B-BAC1-492F-B711-673B8E7583E6}" srcOrd="0" destOrd="0" presId="urn:microsoft.com/office/officeart/2005/8/layout/process3"/>
    <dgm:cxn modelId="{54378930-2F4E-4493-9594-BDD81ED31739}" srcId="{07799A3C-91D7-429D-A865-5DE7C77AA7B4}" destId="{457D67FB-DD50-44CA-AC6F-CE4D3501ADA1}" srcOrd="2" destOrd="0" parTransId="{E73D6A27-A0C1-4AA1-A6BA-5B7FEFB2CDCA}" sibTransId="{24A7516B-472E-45A2-8206-114BDCE9894F}"/>
    <dgm:cxn modelId="{A1AF675C-43DF-4E12-8523-3529F569DC22}" type="presOf" srcId="{375B3DBB-34C0-4EF0-80BB-4ECFC63B792B}" destId="{E43D6819-A566-4FA3-9885-AF48EEC72E44}" srcOrd="0" destOrd="0" presId="urn:microsoft.com/office/officeart/2005/8/layout/process3"/>
    <dgm:cxn modelId="{82AE735E-5BD9-456F-A23B-1464BBFDA4E3}" type="presOf" srcId="{5C87C317-0CA2-492A-9585-8C5F0CC7F052}" destId="{A903A50E-DCFC-4352-A9E3-F787D106C735}" srcOrd="0" destOrd="0" presId="urn:microsoft.com/office/officeart/2005/8/layout/process3"/>
    <dgm:cxn modelId="{C3805762-0A41-4528-88A1-C7C83A6870F3}" type="presOf" srcId="{07799A3C-91D7-429D-A865-5DE7C77AA7B4}" destId="{6BDAFFCA-DCF1-46E2-88B2-238115DB96B1}" srcOrd="0" destOrd="0" presId="urn:microsoft.com/office/officeart/2005/8/layout/process3"/>
    <dgm:cxn modelId="{96AB6845-DE69-4852-AD78-2D6F0743C46D}" srcId="{71211776-A113-41E1-A892-5C2EB7B06BF6}" destId="{D04DA6B0-D81C-42CB-A593-913EC9159523}" srcOrd="1" destOrd="0" parTransId="{030377A6-3767-4327-931E-7DC1058FF1D0}" sibTransId="{CFADBC2D-21C0-43E4-AAB5-436EDE751596}"/>
    <dgm:cxn modelId="{13AD6747-5D69-40F4-92D2-AAE4ECE5632D}" type="presOf" srcId="{E56CE649-1C36-4C35-86AD-38ED80B655DB}" destId="{306BFE49-2C54-4B86-A5E0-D1431C230A3D}" srcOrd="0" destOrd="0" presId="urn:microsoft.com/office/officeart/2005/8/layout/process3"/>
    <dgm:cxn modelId="{18AD4B4B-6C17-4D32-BD40-0B9CFFBCB301}" srcId="{5C87C317-0CA2-492A-9585-8C5F0CC7F052}" destId="{71211776-A113-41E1-A892-5C2EB7B06BF6}" srcOrd="1" destOrd="0" parTransId="{05A5FF70-B57F-450F-B62F-1C7D8014E8FF}" sibTransId="{E56CE649-1C36-4C35-86AD-38ED80B655DB}"/>
    <dgm:cxn modelId="{D380EE6D-595C-42BE-8768-C5BCF7F215EC}" type="presOf" srcId="{8B2B839A-4BF6-42E8-9B4E-5AB79FC9396E}" destId="{49CA95C2-6F8F-4267-A3D3-8E0EA912E8F4}" srcOrd="1" destOrd="0" presId="urn:microsoft.com/office/officeart/2005/8/layout/process3"/>
    <dgm:cxn modelId="{B6AF4773-2B66-4E18-A013-5F0D3A4ADA92}" type="presOf" srcId="{E56CE649-1C36-4C35-86AD-38ED80B655DB}" destId="{9C1E323B-802A-4E55-AA4A-330921DA125E}" srcOrd="1" destOrd="0" presId="urn:microsoft.com/office/officeart/2005/8/layout/process3"/>
    <dgm:cxn modelId="{979B9F75-3C27-44F7-B6CA-7AF281C6E2EE}" srcId="{71211776-A113-41E1-A892-5C2EB7B06BF6}" destId="{75E0AB2C-9F44-48B1-A8C0-43FA849F0B59}" srcOrd="2" destOrd="0" parTransId="{B99CC96B-6D0B-44B1-916C-B1BABC1B1E41}" sibTransId="{82614EFE-59E5-4487-A760-FB91406A5EC8}"/>
    <dgm:cxn modelId="{E0743080-80E5-47D3-9378-3B04DCE4D20E}" type="presOf" srcId="{07799A3C-91D7-429D-A865-5DE7C77AA7B4}" destId="{42852EC4-D4C6-4B7C-A0C1-0EA21095E59F}" srcOrd="1" destOrd="0" presId="urn:microsoft.com/office/officeart/2005/8/layout/process3"/>
    <dgm:cxn modelId="{7323638C-23D0-4470-AFD2-133A32F1A7FB}" type="presOf" srcId="{5125F6B2-FB83-47D1-87A0-EE0D0B512570}" destId="{13AD2F0C-A121-4E93-B2BC-7B97E0634EB3}" srcOrd="0" destOrd="1" presId="urn:microsoft.com/office/officeart/2005/8/layout/process3"/>
    <dgm:cxn modelId="{0B56E99E-827B-40AD-8EB9-57463A713ABC}" srcId="{5C87C317-0CA2-492A-9585-8C5F0CC7F052}" destId="{07799A3C-91D7-429D-A865-5DE7C77AA7B4}" srcOrd="0" destOrd="0" parTransId="{7C2411E3-004A-4521-8A88-FF699B18EFDA}" sibTransId="{03B5CBFF-FCD7-4C67-A95E-B79D205ABF6A}"/>
    <dgm:cxn modelId="{862579A4-32FE-4B4D-9EA2-B0659D04B4F0}" srcId="{8B2B839A-4BF6-42E8-9B4E-5AB79FC9396E}" destId="{0FA03BC6-93F7-452A-9D61-FA7993949DA6}" srcOrd="1" destOrd="0" parTransId="{453CC77A-D0BE-49F8-805C-DD6BED59DA1D}" sibTransId="{9683A57C-B63B-4AAA-999D-EE500DC5C2B3}"/>
    <dgm:cxn modelId="{B8EF43A8-5B03-4720-8A98-12032CED6DAD}" type="presOf" srcId="{8B2B839A-4BF6-42E8-9B4E-5AB79FC9396E}" destId="{67E93D25-0090-4498-A70E-CE24871E08E2}" srcOrd="0" destOrd="0" presId="urn:microsoft.com/office/officeart/2005/8/layout/process3"/>
    <dgm:cxn modelId="{B5DF31B1-FE30-404F-81B5-4A2F4FE7ECBD}" srcId="{8B2B839A-4BF6-42E8-9B4E-5AB79FC9396E}" destId="{375B3DBB-34C0-4EF0-80BB-4ECFC63B792B}" srcOrd="0" destOrd="0" parTransId="{B6A5412F-5B4E-49A5-81C4-A3539498EEBA}" sibTransId="{AB07D88E-6813-4DE6-AF1A-3394B6641A4D}"/>
    <dgm:cxn modelId="{26227EB1-8BB7-4D67-8B58-1A30019092E9}" type="presOf" srcId="{71211776-A113-41E1-A892-5C2EB7B06BF6}" destId="{2AA38492-5800-4465-B088-6B02590BB09E}" srcOrd="1" destOrd="0" presId="urn:microsoft.com/office/officeart/2005/8/layout/process3"/>
    <dgm:cxn modelId="{537362C3-8035-4701-AC89-EE7D081588CD}" srcId="{07799A3C-91D7-429D-A865-5DE7C77AA7B4}" destId="{30286D1E-DB60-4BF5-A23B-37A3B8522B08}" srcOrd="0" destOrd="0" parTransId="{2866F44B-E221-4F73-BDCC-82045AFCF28D}" sibTransId="{8B2E7658-E677-4BC1-B282-0140C464818A}"/>
    <dgm:cxn modelId="{AF114FC3-790F-4F0F-9DB6-7AE888835434}" srcId="{71211776-A113-41E1-A892-5C2EB7B06BF6}" destId="{DB789E73-000D-47D4-96AF-7D194A3E97C1}" srcOrd="0" destOrd="0" parTransId="{5B2554E9-78A5-4DFE-86F6-2BB4F5952257}" sibTransId="{6CF06960-6255-4A2E-940A-E4DCAE209710}"/>
    <dgm:cxn modelId="{F5E585C4-4D51-48E2-9B0A-1CF2C6453EA0}" type="presOf" srcId="{03B5CBFF-FCD7-4C67-A95E-B79D205ABF6A}" destId="{2876532F-42D2-4563-B75E-991A060BB0CC}" srcOrd="0" destOrd="0" presId="urn:microsoft.com/office/officeart/2005/8/layout/process3"/>
    <dgm:cxn modelId="{5913A1CE-59E6-4682-95DD-E06B352232AB}" type="presOf" srcId="{D04DA6B0-D81C-42CB-A593-913EC9159523}" destId="{34A5030B-BAC1-492F-B711-673B8E7583E6}" srcOrd="0" destOrd="1" presId="urn:microsoft.com/office/officeart/2005/8/layout/process3"/>
    <dgm:cxn modelId="{BEAE06D3-A0F6-421D-80EF-385C29B9E99F}" type="presOf" srcId="{71211776-A113-41E1-A892-5C2EB7B06BF6}" destId="{C5CEED53-2E95-41C9-A1DE-5DC92BA166E4}" srcOrd="0" destOrd="0" presId="urn:microsoft.com/office/officeart/2005/8/layout/process3"/>
    <dgm:cxn modelId="{DCE4F2EA-8E89-4E2C-B861-98A7868D81F2}" type="presOf" srcId="{457D67FB-DD50-44CA-AC6F-CE4D3501ADA1}" destId="{13AD2F0C-A121-4E93-B2BC-7B97E0634EB3}" srcOrd="0" destOrd="2" presId="urn:microsoft.com/office/officeart/2005/8/layout/process3"/>
    <dgm:cxn modelId="{E62048ED-DB4D-411D-A08F-92DAC1EB429C}" type="presOf" srcId="{75E0AB2C-9F44-48B1-A8C0-43FA849F0B59}" destId="{34A5030B-BAC1-492F-B711-673B8E7583E6}" srcOrd="0" destOrd="2" presId="urn:microsoft.com/office/officeart/2005/8/layout/process3"/>
    <dgm:cxn modelId="{B5E34EF2-1FE1-4391-8EA0-D9D057325D02}" type="presOf" srcId="{30286D1E-DB60-4BF5-A23B-37A3B8522B08}" destId="{13AD2F0C-A121-4E93-B2BC-7B97E0634EB3}" srcOrd="0" destOrd="0" presId="urn:microsoft.com/office/officeart/2005/8/layout/process3"/>
    <dgm:cxn modelId="{F4B03EF6-130B-4D38-B6D9-3A5F9AFEB93C}" type="presOf" srcId="{0FA03BC6-93F7-452A-9D61-FA7993949DA6}" destId="{E43D6819-A566-4FA3-9885-AF48EEC72E44}" srcOrd="0" destOrd="1" presId="urn:microsoft.com/office/officeart/2005/8/layout/process3"/>
    <dgm:cxn modelId="{5694DC60-BB5B-41EE-A4F8-0C45A0C6F360}" type="presParOf" srcId="{A903A50E-DCFC-4352-A9E3-F787D106C735}" destId="{FE0E199C-6F83-4E33-A397-F16E6F60CCBF}" srcOrd="0" destOrd="0" presId="urn:microsoft.com/office/officeart/2005/8/layout/process3"/>
    <dgm:cxn modelId="{557C7DBC-F8FF-447C-8827-9A5FE3DBE5F1}" type="presParOf" srcId="{FE0E199C-6F83-4E33-A397-F16E6F60CCBF}" destId="{6BDAFFCA-DCF1-46E2-88B2-238115DB96B1}" srcOrd="0" destOrd="0" presId="urn:microsoft.com/office/officeart/2005/8/layout/process3"/>
    <dgm:cxn modelId="{EE9028C2-C051-45F3-AEEE-6D91F98287C4}" type="presParOf" srcId="{FE0E199C-6F83-4E33-A397-F16E6F60CCBF}" destId="{42852EC4-D4C6-4B7C-A0C1-0EA21095E59F}" srcOrd="1" destOrd="0" presId="urn:microsoft.com/office/officeart/2005/8/layout/process3"/>
    <dgm:cxn modelId="{44829A7D-7F8A-4503-9A1F-0109F3CC6EC8}" type="presParOf" srcId="{FE0E199C-6F83-4E33-A397-F16E6F60CCBF}" destId="{13AD2F0C-A121-4E93-B2BC-7B97E0634EB3}" srcOrd="2" destOrd="0" presId="urn:microsoft.com/office/officeart/2005/8/layout/process3"/>
    <dgm:cxn modelId="{674C84F6-5983-4466-ACA9-C506BA738181}" type="presParOf" srcId="{A903A50E-DCFC-4352-A9E3-F787D106C735}" destId="{2876532F-42D2-4563-B75E-991A060BB0CC}" srcOrd="1" destOrd="0" presId="urn:microsoft.com/office/officeart/2005/8/layout/process3"/>
    <dgm:cxn modelId="{E377D031-6D38-4AC3-B975-CE98EA6CED93}" type="presParOf" srcId="{2876532F-42D2-4563-B75E-991A060BB0CC}" destId="{E6821672-A7E8-4BA1-8126-239B58331B63}" srcOrd="0" destOrd="0" presId="urn:microsoft.com/office/officeart/2005/8/layout/process3"/>
    <dgm:cxn modelId="{CCDA4C0B-D387-4F15-AF27-B7633AD19524}" type="presParOf" srcId="{A903A50E-DCFC-4352-A9E3-F787D106C735}" destId="{C70EDFE4-EBE5-4EB8-9E0A-51AA8BB87BC7}" srcOrd="2" destOrd="0" presId="urn:microsoft.com/office/officeart/2005/8/layout/process3"/>
    <dgm:cxn modelId="{C8A50D8F-AAE6-4B04-8C59-7CF44F91AD61}" type="presParOf" srcId="{C70EDFE4-EBE5-4EB8-9E0A-51AA8BB87BC7}" destId="{C5CEED53-2E95-41C9-A1DE-5DC92BA166E4}" srcOrd="0" destOrd="0" presId="urn:microsoft.com/office/officeart/2005/8/layout/process3"/>
    <dgm:cxn modelId="{1AABEA9B-7AEB-4599-926D-BACF2DAD9A68}" type="presParOf" srcId="{C70EDFE4-EBE5-4EB8-9E0A-51AA8BB87BC7}" destId="{2AA38492-5800-4465-B088-6B02590BB09E}" srcOrd="1" destOrd="0" presId="urn:microsoft.com/office/officeart/2005/8/layout/process3"/>
    <dgm:cxn modelId="{5B84E77C-972E-489B-83F6-A605B957B52A}" type="presParOf" srcId="{C70EDFE4-EBE5-4EB8-9E0A-51AA8BB87BC7}" destId="{34A5030B-BAC1-492F-B711-673B8E7583E6}" srcOrd="2" destOrd="0" presId="urn:microsoft.com/office/officeart/2005/8/layout/process3"/>
    <dgm:cxn modelId="{B50BBC58-9C57-44B3-AC1B-7C2B434712BA}" type="presParOf" srcId="{A903A50E-DCFC-4352-A9E3-F787D106C735}" destId="{306BFE49-2C54-4B86-A5E0-D1431C230A3D}" srcOrd="3" destOrd="0" presId="urn:microsoft.com/office/officeart/2005/8/layout/process3"/>
    <dgm:cxn modelId="{0D38E527-3D52-43A7-873E-78C9FDF89BB7}" type="presParOf" srcId="{306BFE49-2C54-4B86-A5E0-D1431C230A3D}" destId="{9C1E323B-802A-4E55-AA4A-330921DA125E}" srcOrd="0" destOrd="0" presId="urn:microsoft.com/office/officeart/2005/8/layout/process3"/>
    <dgm:cxn modelId="{97F413D5-8814-4B1D-9D43-20A30BC815BF}" type="presParOf" srcId="{A903A50E-DCFC-4352-A9E3-F787D106C735}" destId="{51B2D7B5-0DA9-4AC3-B5C3-C2E61E4FA9B0}" srcOrd="4" destOrd="0" presId="urn:microsoft.com/office/officeart/2005/8/layout/process3"/>
    <dgm:cxn modelId="{2AD12FBA-315C-4104-8760-593A47939600}" type="presParOf" srcId="{51B2D7B5-0DA9-4AC3-B5C3-C2E61E4FA9B0}" destId="{67E93D25-0090-4498-A70E-CE24871E08E2}" srcOrd="0" destOrd="0" presId="urn:microsoft.com/office/officeart/2005/8/layout/process3"/>
    <dgm:cxn modelId="{F3C8FF74-5647-42B6-9755-0DB62D1350C2}" type="presParOf" srcId="{51B2D7B5-0DA9-4AC3-B5C3-C2E61E4FA9B0}" destId="{49CA95C2-6F8F-4267-A3D3-8E0EA912E8F4}" srcOrd="1" destOrd="0" presId="urn:microsoft.com/office/officeart/2005/8/layout/process3"/>
    <dgm:cxn modelId="{E38B1AE8-8CEE-4F8A-AE49-17788DC0C7C6}" type="presParOf" srcId="{51B2D7B5-0DA9-4AC3-B5C3-C2E61E4FA9B0}" destId="{E43D6819-A566-4FA3-9885-AF48EEC72E44}" srcOrd="2" destOrd="0" presId="urn:microsoft.com/office/officeart/2005/8/layout/process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852EC4-D4C6-4B7C-A0C1-0EA21095E59F}">
      <dsp:nvSpPr>
        <dsp:cNvPr id="0" name=""/>
        <dsp:cNvSpPr/>
      </dsp:nvSpPr>
      <dsp:spPr>
        <a:xfrm>
          <a:off x="5567" y="54172"/>
          <a:ext cx="2258239" cy="736367"/>
        </a:xfrm>
        <a:prstGeom prst="roundRect">
          <a:avLst>
            <a:gd name="adj" fmla="val 10000"/>
          </a:avLst>
        </a:prstGeom>
        <a:solidFill>
          <a:srgbClr val="8AC6CD"/>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marL="0" lvl="0" indent="0" algn="l" defTabSz="889000">
            <a:lnSpc>
              <a:spcPct val="90000"/>
            </a:lnSpc>
            <a:spcBef>
              <a:spcPct val="0"/>
            </a:spcBef>
            <a:spcAft>
              <a:spcPct val="35000"/>
            </a:spcAft>
            <a:buNone/>
          </a:pPr>
          <a:r>
            <a:rPr lang="en-US" sz="2000" b="1" kern="1200">
              <a:solidFill>
                <a:schemeClr val="tx1"/>
              </a:solidFill>
            </a:rPr>
            <a:t>2025</a:t>
          </a:r>
        </a:p>
      </dsp:txBody>
      <dsp:txXfrm>
        <a:off x="5567" y="54172"/>
        <a:ext cx="2258239" cy="490911"/>
      </dsp:txXfrm>
    </dsp:sp>
    <dsp:sp modelId="{13AD2F0C-A121-4E93-B2BC-7B97E0634EB3}">
      <dsp:nvSpPr>
        <dsp:cNvPr id="0" name=""/>
        <dsp:cNvSpPr/>
      </dsp:nvSpPr>
      <dsp:spPr>
        <a:xfrm>
          <a:off x="305821" y="545083"/>
          <a:ext cx="2582794" cy="2592000"/>
        </a:xfrm>
        <a:prstGeom prst="roundRect">
          <a:avLst>
            <a:gd name="adj" fmla="val 10000"/>
          </a:avLst>
        </a:prstGeom>
        <a:solidFill>
          <a:srgbClr val="C1E0E4">
            <a:alpha val="90000"/>
          </a:srgb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a:t>Focus will be on drafting of text relating to commitments included in </a:t>
          </a:r>
          <a:r>
            <a:rPr lang="en-US" sz="1500" kern="1200" err="1"/>
            <a:t>ToR</a:t>
          </a:r>
          <a:r>
            <a:rPr lang="en-US" sz="1500" kern="1200"/>
            <a:t> </a:t>
          </a:r>
        </a:p>
        <a:p>
          <a:pPr marL="114300" lvl="1" indent="-114300" algn="l" defTabSz="666750">
            <a:lnSpc>
              <a:spcPct val="90000"/>
            </a:lnSpc>
            <a:spcBef>
              <a:spcPct val="0"/>
            </a:spcBef>
            <a:spcAft>
              <a:spcPct val="15000"/>
            </a:spcAft>
            <a:buChar char="•"/>
          </a:pPr>
          <a:r>
            <a:rPr lang="en-US" sz="1500" kern="1200"/>
            <a:t>Will also prioritize provisions that relate to WSII and WSIII to facilitate that work</a:t>
          </a:r>
        </a:p>
        <a:p>
          <a:pPr marL="114300" lvl="1" indent="-114300" algn="l" defTabSz="666750">
            <a:lnSpc>
              <a:spcPct val="90000"/>
            </a:lnSpc>
            <a:spcBef>
              <a:spcPct val="0"/>
            </a:spcBef>
            <a:spcAft>
              <a:spcPct val="15000"/>
            </a:spcAft>
            <a:buChar char="•"/>
          </a:pPr>
          <a:r>
            <a:rPr lang="en-US" sz="1500" kern="1200"/>
            <a:t>Initial coordination with WSII and WSIII</a:t>
          </a:r>
        </a:p>
      </dsp:txBody>
      <dsp:txXfrm>
        <a:off x="381468" y="620730"/>
        <a:ext cx="2431500" cy="2440706"/>
      </dsp:txXfrm>
    </dsp:sp>
    <dsp:sp modelId="{2876532F-42D2-4563-B75E-991A060BB0CC}">
      <dsp:nvSpPr>
        <dsp:cNvPr id="0" name=""/>
        <dsp:cNvSpPr/>
      </dsp:nvSpPr>
      <dsp:spPr>
        <a:xfrm>
          <a:off x="2675965" y="35950"/>
          <a:ext cx="811769" cy="562236"/>
        </a:xfrm>
        <a:prstGeom prst="rightArrow">
          <a:avLst>
            <a:gd name="adj1" fmla="val 60000"/>
            <a:gd name="adj2" fmla="val 50000"/>
          </a:avLst>
        </a:prstGeom>
        <a:gradFill flip="none" rotWithShape="1">
          <a:gsLst>
            <a:gs pos="0">
              <a:srgbClr val="8AC6CD"/>
            </a:gs>
            <a:gs pos="100000">
              <a:srgbClr val="F88484"/>
            </a:gs>
          </a:gsLst>
          <a:lin ang="0" scaled="1"/>
          <a:tileRect/>
        </a:gra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2675965" y="148397"/>
        <a:ext cx="643098" cy="337342"/>
      </dsp:txXfrm>
    </dsp:sp>
    <dsp:sp modelId="{2AA38492-5800-4465-B088-6B02590BB09E}">
      <dsp:nvSpPr>
        <dsp:cNvPr id="0" name=""/>
        <dsp:cNvSpPr/>
      </dsp:nvSpPr>
      <dsp:spPr>
        <a:xfrm>
          <a:off x="3795448" y="54172"/>
          <a:ext cx="2258239" cy="736367"/>
        </a:xfrm>
        <a:prstGeom prst="roundRect">
          <a:avLst>
            <a:gd name="adj" fmla="val 10000"/>
          </a:avLst>
        </a:prstGeom>
        <a:solidFill>
          <a:srgbClr val="F88484"/>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marL="0" lvl="0" indent="0" algn="l" defTabSz="889000">
            <a:lnSpc>
              <a:spcPct val="90000"/>
            </a:lnSpc>
            <a:spcBef>
              <a:spcPct val="0"/>
            </a:spcBef>
            <a:spcAft>
              <a:spcPct val="35000"/>
            </a:spcAft>
            <a:buNone/>
          </a:pPr>
          <a:r>
            <a:rPr lang="en-US" sz="2000" b="1" kern="1200">
              <a:solidFill>
                <a:schemeClr val="tx1"/>
              </a:solidFill>
            </a:rPr>
            <a:t>2026</a:t>
          </a:r>
        </a:p>
      </dsp:txBody>
      <dsp:txXfrm>
        <a:off x="3795448" y="54172"/>
        <a:ext cx="2258239" cy="490911"/>
      </dsp:txXfrm>
    </dsp:sp>
    <dsp:sp modelId="{34A5030B-BAC1-492F-B711-673B8E7583E6}">
      <dsp:nvSpPr>
        <dsp:cNvPr id="0" name=""/>
        <dsp:cNvSpPr/>
      </dsp:nvSpPr>
      <dsp:spPr>
        <a:xfrm>
          <a:off x="4095702" y="545083"/>
          <a:ext cx="2582794" cy="2592000"/>
        </a:xfrm>
        <a:prstGeom prst="roundRect">
          <a:avLst>
            <a:gd name="adj" fmla="val 10000"/>
          </a:avLst>
        </a:prstGeom>
        <a:solidFill>
          <a:srgbClr val="FFC9C9">
            <a:alpha val="90000"/>
          </a:srgb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a:t>Technical drafting of entire Framework Convention</a:t>
          </a:r>
        </a:p>
        <a:p>
          <a:pPr marL="114300" lvl="1" indent="-114300" algn="l" defTabSz="666750">
            <a:lnSpc>
              <a:spcPct val="90000"/>
            </a:lnSpc>
            <a:spcBef>
              <a:spcPct val="0"/>
            </a:spcBef>
            <a:spcAft>
              <a:spcPct val="15000"/>
            </a:spcAft>
            <a:buChar char="•"/>
          </a:pPr>
          <a:r>
            <a:rPr lang="en-US" sz="1500" kern="1200"/>
            <a:t>Zero draft to be completed by May 2026</a:t>
          </a:r>
        </a:p>
        <a:p>
          <a:pPr marL="114300" lvl="1" indent="-114300" algn="l" defTabSz="666750">
            <a:lnSpc>
              <a:spcPct val="90000"/>
            </a:lnSpc>
            <a:spcBef>
              <a:spcPct val="0"/>
            </a:spcBef>
            <a:spcAft>
              <a:spcPct val="15000"/>
            </a:spcAft>
            <a:buChar char="•"/>
          </a:pPr>
          <a:r>
            <a:rPr lang="en-US" sz="1500" kern="1200"/>
            <a:t>Continued coordination with WSII and WSIII</a:t>
          </a:r>
        </a:p>
      </dsp:txBody>
      <dsp:txXfrm>
        <a:off x="4171349" y="620730"/>
        <a:ext cx="2431500" cy="2440706"/>
      </dsp:txXfrm>
    </dsp:sp>
    <dsp:sp modelId="{306BFE49-2C54-4B86-A5E0-D1431C230A3D}">
      <dsp:nvSpPr>
        <dsp:cNvPr id="0" name=""/>
        <dsp:cNvSpPr/>
      </dsp:nvSpPr>
      <dsp:spPr>
        <a:xfrm>
          <a:off x="6465846" y="35950"/>
          <a:ext cx="811769" cy="562236"/>
        </a:xfrm>
        <a:prstGeom prst="rightArrow">
          <a:avLst>
            <a:gd name="adj1" fmla="val 60000"/>
            <a:gd name="adj2" fmla="val 50000"/>
          </a:avLst>
        </a:prstGeom>
        <a:gradFill rotWithShape="0">
          <a:gsLst>
            <a:gs pos="35000">
              <a:srgbClr val="FCAD85"/>
            </a:gs>
            <a:gs pos="100000">
              <a:srgbClr val="FDFA72"/>
            </a:gs>
            <a:gs pos="0">
              <a:srgbClr val="F88484"/>
            </a:gs>
          </a:gsLst>
          <a:lin ang="0" scaled="1"/>
        </a:gra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6465846" y="148397"/>
        <a:ext cx="643098" cy="337342"/>
      </dsp:txXfrm>
    </dsp:sp>
    <dsp:sp modelId="{49CA95C2-6F8F-4267-A3D3-8E0EA912E8F4}">
      <dsp:nvSpPr>
        <dsp:cNvPr id="0" name=""/>
        <dsp:cNvSpPr/>
      </dsp:nvSpPr>
      <dsp:spPr>
        <a:xfrm>
          <a:off x="7585329" y="54172"/>
          <a:ext cx="2258239" cy="736367"/>
        </a:xfrm>
        <a:prstGeom prst="roundRect">
          <a:avLst>
            <a:gd name="adj" fmla="val 10000"/>
          </a:avLst>
        </a:prstGeom>
        <a:solidFill>
          <a:srgbClr val="FDFA72"/>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marL="0" lvl="0" indent="0" algn="l" defTabSz="889000">
            <a:lnSpc>
              <a:spcPct val="90000"/>
            </a:lnSpc>
            <a:spcBef>
              <a:spcPct val="0"/>
            </a:spcBef>
            <a:spcAft>
              <a:spcPct val="35000"/>
            </a:spcAft>
            <a:buNone/>
          </a:pPr>
          <a:r>
            <a:rPr lang="en-US" sz="2000" b="1" kern="1200">
              <a:solidFill>
                <a:schemeClr val="tx1"/>
              </a:solidFill>
            </a:rPr>
            <a:t>2027</a:t>
          </a:r>
        </a:p>
      </dsp:txBody>
      <dsp:txXfrm>
        <a:off x="7585329" y="54172"/>
        <a:ext cx="2258239" cy="490911"/>
      </dsp:txXfrm>
    </dsp:sp>
    <dsp:sp modelId="{E43D6819-A566-4FA3-9885-AF48EEC72E44}">
      <dsp:nvSpPr>
        <dsp:cNvPr id="0" name=""/>
        <dsp:cNvSpPr/>
      </dsp:nvSpPr>
      <dsp:spPr>
        <a:xfrm>
          <a:off x="7885583" y="545083"/>
          <a:ext cx="2582794" cy="2592000"/>
        </a:xfrm>
        <a:prstGeom prst="roundRect">
          <a:avLst>
            <a:gd name="adj" fmla="val 10000"/>
          </a:avLst>
        </a:prstGeom>
        <a:solidFill>
          <a:srgbClr val="F5F793">
            <a:alpha val="90000"/>
          </a:srgb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a:t>Near-final draft by January Session</a:t>
          </a:r>
        </a:p>
        <a:p>
          <a:pPr marL="114300" lvl="1" indent="-114300" algn="l" defTabSz="666750">
            <a:lnSpc>
              <a:spcPct val="90000"/>
            </a:lnSpc>
            <a:spcBef>
              <a:spcPct val="0"/>
            </a:spcBef>
            <a:spcAft>
              <a:spcPct val="15000"/>
            </a:spcAft>
            <a:buChar char="•"/>
          </a:pPr>
          <a:r>
            <a:rPr lang="en-US" sz="1500" kern="1200"/>
            <a:t>Final text coordinated with Protocol 1 and Protocol 2</a:t>
          </a:r>
        </a:p>
      </dsp:txBody>
      <dsp:txXfrm>
        <a:off x="7961230" y="620730"/>
        <a:ext cx="2431500" cy="2440706"/>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4AC33E5F-1AED-4C4A-8530-4F24BC0A720F}" type="datetimeFigureOut">
              <a:rPr lang="en-GB" smtClean="0"/>
              <a:t>01/07/2025</a:t>
            </a:fld>
            <a:endParaRPr lang="en-GB"/>
          </a:p>
        </p:txBody>
      </p:sp>
      <p:sp>
        <p:nvSpPr>
          <p:cNvPr id="4" name="Slide Image Placehold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47FA7DDE-372D-4877-AECC-E486E5591413}" type="slidenum">
              <a:rPr lang="en-GB" smtClean="0"/>
              <a:t>‹#›</a:t>
            </a:fld>
            <a:endParaRPr lang="en-GB"/>
          </a:p>
        </p:txBody>
      </p:sp>
    </p:spTree>
    <p:extLst>
      <p:ext uri="{BB962C8B-B14F-4D97-AF65-F5344CB8AC3E}">
        <p14:creationId xmlns:p14="http://schemas.microsoft.com/office/powerpoint/2010/main" val="547881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4317" eaLnBrk="0" hangingPunct="0">
              <a:defRPr>
                <a:solidFill>
                  <a:schemeClr val="tx1"/>
                </a:solidFill>
                <a:latin typeface="Arial" charset="0"/>
              </a:defRPr>
            </a:lvl1pPr>
            <a:lvl2pPr marL="744905" indent="-286503" defTabSz="934317" eaLnBrk="0" hangingPunct="0">
              <a:defRPr>
                <a:solidFill>
                  <a:schemeClr val="tx1"/>
                </a:solidFill>
                <a:latin typeface="Arial" charset="0"/>
              </a:defRPr>
            </a:lvl2pPr>
            <a:lvl3pPr marL="1146007" indent="-229202" defTabSz="934317" eaLnBrk="0" hangingPunct="0">
              <a:defRPr>
                <a:solidFill>
                  <a:schemeClr val="tx1"/>
                </a:solidFill>
                <a:latin typeface="Arial" charset="0"/>
              </a:defRPr>
            </a:lvl3pPr>
            <a:lvl4pPr marL="1604412" indent="-229202" defTabSz="934317" eaLnBrk="0" hangingPunct="0">
              <a:defRPr>
                <a:solidFill>
                  <a:schemeClr val="tx1"/>
                </a:solidFill>
                <a:latin typeface="Arial" charset="0"/>
              </a:defRPr>
            </a:lvl4pPr>
            <a:lvl5pPr marL="2062816" indent="-229202" defTabSz="934317" eaLnBrk="0" hangingPunct="0">
              <a:defRPr>
                <a:solidFill>
                  <a:schemeClr val="tx1"/>
                </a:solidFill>
                <a:latin typeface="Arial" charset="0"/>
              </a:defRPr>
            </a:lvl5pPr>
            <a:lvl6pPr marL="2521216" indent="-229202" defTabSz="934317" eaLnBrk="0" fontAlgn="base" hangingPunct="0">
              <a:spcBef>
                <a:spcPct val="0"/>
              </a:spcBef>
              <a:spcAft>
                <a:spcPct val="0"/>
              </a:spcAft>
              <a:defRPr>
                <a:solidFill>
                  <a:schemeClr val="tx1"/>
                </a:solidFill>
                <a:latin typeface="Arial" charset="0"/>
              </a:defRPr>
            </a:lvl6pPr>
            <a:lvl7pPr marL="2979621" indent="-229202" defTabSz="934317" eaLnBrk="0" fontAlgn="base" hangingPunct="0">
              <a:spcBef>
                <a:spcPct val="0"/>
              </a:spcBef>
              <a:spcAft>
                <a:spcPct val="0"/>
              </a:spcAft>
              <a:defRPr>
                <a:solidFill>
                  <a:schemeClr val="tx1"/>
                </a:solidFill>
                <a:latin typeface="Arial" charset="0"/>
              </a:defRPr>
            </a:lvl7pPr>
            <a:lvl8pPr marL="3438024" indent="-229202" defTabSz="934317" eaLnBrk="0" fontAlgn="base" hangingPunct="0">
              <a:spcBef>
                <a:spcPct val="0"/>
              </a:spcBef>
              <a:spcAft>
                <a:spcPct val="0"/>
              </a:spcAft>
              <a:defRPr>
                <a:solidFill>
                  <a:schemeClr val="tx1"/>
                </a:solidFill>
                <a:latin typeface="Arial" charset="0"/>
              </a:defRPr>
            </a:lvl8pPr>
            <a:lvl9pPr marL="3896425" indent="-229202" defTabSz="934317" eaLnBrk="0" fontAlgn="base" hangingPunct="0">
              <a:spcBef>
                <a:spcPct val="0"/>
              </a:spcBef>
              <a:spcAft>
                <a:spcPct val="0"/>
              </a:spcAft>
              <a:defRPr>
                <a:solidFill>
                  <a:schemeClr val="tx1"/>
                </a:solidFill>
                <a:latin typeface="Arial" charset="0"/>
              </a:defRPr>
            </a:lvl9pPr>
          </a:lstStyle>
          <a:p>
            <a:pPr marL="0" marR="0" lvl="0" indent="0" algn="r" defTabSz="934317" rtl="0" eaLnBrk="1" fontAlgn="auto" latinLnBrk="0" hangingPunct="1">
              <a:lnSpc>
                <a:spcPct val="100000"/>
              </a:lnSpc>
              <a:spcBef>
                <a:spcPts val="0"/>
              </a:spcBef>
              <a:spcAft>
                <a:spcPts val="0"/>
              </a:spcAft>
              <a:buClrTx/>
              <a:buSzTx/>
              <a:buFontTx/>
              <a:buNone/>
              <a:tabLst/>
              <a:defRPr/>
            </a:pPr>
            <a:fld id="{61054856-7594-4E25-893E-F3A98FCE1B49}" type="slidenum">
              <a:rPr kumimoji="0" lang="en-US" alt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34317" rtl="0" eaLnBrk="1" fontAlgn="auto" latinLnBrk="0" hangingPunct="1">
                <a:lnSpc>
                  <a:spcPct val="100000"/>
                </a:lnSpc>
                <a:spcBef>
                  <a:spcPts val="0"/>
                </a:spcBef>
                <a:spcAft>
                  <a:spcPts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Arial" charset="0"/>
              <a:ea typeface="+mn-ea"/>
              <a:cs typeface="+mn-cs"/>
            </a:endParaRPr>
          </a:p>
        </p:txBody>
      </p:sp>
      <p:sp>
        <p:nvSpPr>
          <p:cNvPr id="18435" name="Rectangle 7"/>
          <p:cNvSpPr txBox="1">
            <a:spLocks noGrp="1" noChangeArrowheads="1"/>
          </p:cNvSpPr>
          <p:nvPr/>
        </p:nvSpPr>
        <p:spPr bwMode="auto">
          <a:xfrm>
            <a:off x="3799614" y="8829683"/>
            <a:ext cx="2907803" cy="465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95" tIns="46701" rIns="93395" bIns="46701" anchor="b"/>
          <a:lstStyle>
            <a:lvl1pPr defTabSz="931863" eaLnBrk="0" hangingPunct="0">
              <a:defRPr>
                <a:solidFill>
                  <a:schemeClr val="tx1"/>
                </a:solidFill>
                <a:latin typeface="Arial" charset="0"/>
              </a:defRPr>
            </a:lvl1pPr>
            <a:lvl2pPr marL="742950" indent="-285750" defTabSz="931863" eaLnBrk="0" hangingPunct="0">
              <a:defRPr>
                <a:solidFill>
                  <a:schemeClr val="tx1"/>
                </a:solidFill>
                <a:latin typeface="Arial" charset="0"/>
              </a:defRPr>
            </a:lvl2pPr>
            <a:lvl3pPr marL="1143000" indent="-228600" defTabSz="931863" eaLnBrk="0" hangingPunct="0">
              <a:defRPr>
                <a:solidFill>
                  <a:schemeClr val="tx1"/>
                </a:solidFill>
                <a:latin typeface="Arial" charset="0"/>
              </a:defRPr>
            </a:lvl3pPr>
            <a:lvl4pPr marL="1600200" indent="-228600" defTabSz="931863" eaLnBrk="0" hangingPunct="0">
              <a:defRPr>
                <a:solidFill>
                  <a:schemeClr val="tx1"/>
                </a:solidFill>
                <a:latin typeface="Arial" charset="0"/>
              </a:defRPr>
            </a:lvl4pPr>
            <a:lvl5pPr marL="2057400" indent="-228600" defTabSz="931863" eaLnBrk="0" hangingPunct="0">
              <a:defRPr>
                <a:solidFill>
                  <a:schemeClr val="tx1"/>
                </a:solidFill>
                <a:latin typeface="Arial" charset="0"/>
              </a:defRPr>
            </a:lvl5pPr>
            <a:lvl6pPr marL="2514600" indent="-228600" defTabSz="931863" eaLnBrk="0" fontAlgn="base" hangingPunct="0">
              <a:spcBef>
                <a:spcPct val="0"/>
              </a:spcBef>
              <a:spcAft>
                <a:spcPct val="0"/>
              </a:spcAft>
              <a:defRPr>
                <a:solidFill>
                  <a:schemeClr val="tx1"/>
                </a:solidFill>
                <a:latin typeface="Arial" charset="0"/>
              </a:defRPr>
            </a:lvl6pPr>
            <a:lvl7pPr marL="2971800" indent="-228600" defTabSz="931863" eaLnBrk="0" fontAlgn="base" hangingPunct="0">
              <a:spcBef>
                <a:spcPct val="0"/>
              </a:spcBef>
              <a:spcAft>
                <a:spcPct val="0"/>
              </a:spcAft>
              <a:defRPr>
                <a:solidFill>
                  <a:schemeClr val="tx1"/>
                </a:solidFill>
                <a:latin typeface="Arial" charset="0"/>
              </a:defRPr>
            </a:lvl7pPr>
            <a:lvl8pPr marL="3429000" indent="-228600" defTabSz="931863" eaLnBrk="0" fontAlgn="base" hangingPunct="0">
              <a:spcBef>
                <a:spcPct val="0"/>
              </a:spcBef>
              <a:spcAft>
                <a:spcPct val="0"/>
              </a:spcAft>
              <a:defRPr>
                <a:solidFill>
                  <a:schemeClr val="tx1"/>
                </a:solidFill>
                <a:latin typeface="Arial" charset="0"/>
              </a:defRPr>
            </a:lvl8pPr>
            <a:lvl9pPr marL="3886200" indent="-228600" defTabSz="931863" eaLnBrk="0" fontAlgn="base" hangingPunct="0">
              <a:spcBef>
                <a:spcPct val="0"/>
              </a:spcBef>
              <a:spcAft>
                <a:spcPct val="0"/>
              </a:spcAft>
              <a:defRPr>
                <a:solidFill>
                  <a:schemeClr val="tx1"/>
                </a:solidFill>
                <a:latin typeface="Arial" charset="0"/>
              </a:defRPr>
            </a:lvl9pPr>
          </a:lstStyle>
          <a:p>
            <a:pPr marL="0" marR="0" lvl="0" indent="0" algn="r" defTabSz="931863" rtl="0" eaLnBrk="1" fontAlgn="base" latinLnBrk="0" hangingPunct="1">
              <a:lnSpc>
                <a:spcPct val="100000"/>
              </a:lnSpc>
              <a:spcBef>
                <a:spcPct val="0"/>
              </a:spcBef>
              <a:spcAft>
                <a:spcPct val="0"/>
              </a:spcAft>
              <a:buClrTx/>
              <a:buSzTx/>
              <a:buFontTx/>
              <a:buNone/>
              <a:tabLst/>
              <a:defRPr/>
            </a:pPr>
            <a:fld id="{C035E192-2073-4E9E-AEBD-171DBEB3D8B5}" type="slidenum">
              <a:rPr kumimoji="0" lang="en-US" altLang="en-US" sz="1200" b="0" i="0" u="none" strike="noStrike" kern="1200" cap="none" spc="0" normalizeH="0" baseline="0" noProof="0">
                <a:ln>
                  <a:noFill/>
                </a:ln>
                <a:solidFill>
                  <a:prstClr val="black"/>
                </a:solidFill>
                <a:effectLst/>
                <a:uLnTx/>
                <a:uFillTx/>
                <a:latin typeface="Arial" charset="0"/>
                <a:ea typeface="+mn-ea"/>
                <a:cs typeface="+mn-cs"/>
              </a:rPr>
              <a:pPr marL="0" marR="0" lvl="0" indent="0" algn="r" defTabSz="931863"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Arial" charset="0"/>
              <a:ea typeface="+mn-ea"/>
              <a:cs typeface="+mn-cs"/>
            </a:endParaRPr>
          </a:p>
        </p:txBody>
      </p:sp>
      <p:sp>
        <p:nvSpPr>
          <p:cNvPr id="18436" name="Rectangle 2"/>
          <p:cNvSpPr>
            <a:spLocks noGrp="1" noRot="1" noChangeAspect="1" noChangeArrowheads="1" noTextEdit="1"/>
          </p:cNvSpPr>
          <p:nvPr>
            <p:ph type="sldImg"/>
          </p:nvPr>
        </p:nvSpPr>
        <p:spPr>
          <a:ln/>
        </p:spPr>
      </p:sp>
      <p:sp>
        <p:nvSpPr>
          <p:cNvPr id="18437" name="Text Box 3"/>
          <p:cNvSpPr>
            <a:spLocks noGrp="1" noChangeArrowheads="1"/>
          </p:cNvSpPr>
          <p:nvPr>
            <p:ph type="body" idx="1"/>
          </p:nvPr>
        </p:nvSpPr>
        <p:spPr>
          <a:xfrm>
            <a:off x="1093849" y="4416438"/>
            <a:ext cx="4521224" cy="434816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341556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9D797-4902-42DF-A2A5-0A895F5916A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2172E6B-1E43-F31F-3556-959742EFFB3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0356F96-96A3-C130-B409-D4099E594E4B}"/>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D9E3AAB0-98E7-EA02-AADC-AC946088A80F}"/>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FA7DDE-372D-4877-AECC-E486E559141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02092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5042DD-8C08-881B-4A03-7E986BCB2F0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CCC4E9B-9A0D-6645-192F-75B72733ABD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700C109-2E4D-0079-BCCF-E1037A5CE400}"/>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9E28E7BD-56E4-4003-D961-6F46AA46EBC2}"/>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FA7DDE-372D-4877-AECC-E486E559141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9312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B5ADD6-BD8E-C30F-E62F-24E850825BE6}"/>
            </a:ext>
          </a:extLst>
        </p:cNvPr>
        <p:cNvGrpSpPr/>
        <p:nvPr/>
      </p:nvGrpSpPr>
      <p:grpSpPr>
        <a:xfrm>
          <a:off x="0" y="0"/>
          <a:ext cx="0" cy="0"/>
          <a:chOff x="0" y="0"/>
          <a:chExt cx="0" cy="0"/>
        </a:xfrm>
      </p:grpSpPr>
      <p:sp>
        <p:nvSpPr>
          <p:cNvPr id="18434" name="Rectangle 7">
            <a:extLst>
              <a:ext uri="{FF2B5EF4-FFF2-40B4-BE49-F238E27FC236}">
                <a16:creationId xmlns:a16="http://schemas.microsoft.com/office/drawing/2014/main" id="{C6164434-AF27-826C-0343-082F7D37B9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4317" eaLnBrk="0" hangingPunct="0">
              <a:defRPr>
                <a:solidFill>
                  <a:schemeClr val="tx1"/>
                </a:solidFill>
                <a:latin typeface="Arial" charset="0"/>
              </a:defRPr>
            </a:lvl1pPr>
            <a:lvl2pPr marL="744905" indent="-286503" defTabSz="934317" eaLnBrk="0" hangingPunct="0">
              <a:defRPr>
                <a:solidFill>
                  <a:schemeClr val="tx1"/>
                </a:solidFill>
                <a:latin typeface="Arial" charset="0"/>
              </a:defRPr>
            </a:lvl2pPr>
            <a:lvl3pPr marL="1146007" indent="-229202" defTabSz="934317" eaLnBrk="0" hangingPunct="0">
              <a:defRPr>
                <a:solidFill>
                  <a:schemeClr val="tx1"/>
                </a:solidFill>
                <a:latin typeface="Arial" charset="0"/>
              </a:defRPr>
            </a:lvl3pPr>
            <a:lvl4pPr marL="1604412" indent="-229202" defTabSz="934317" eaLnBrk="0" hangingPunct="0">
              <a:defRPr>
                <a:solidFill>
                  <a:schemeClr val="tx1"/>
                </a:solidFill>
                <a:latin typeface="Arial" charset="0"/>
              </a:defRPr>
            </a:lvl4pPr>
            <a:lvl5pPr marL="2062816" indent="-229202" defTabSz="934317" eaLnBrk="0" hangingPunct="0">
              <a:defRPr>
                <a:solidFill>
                  <a:schemeClr val="tx1"/>
                </a:solidFill>
                <a:latin typeface="Arial" charset="0"/>
              </a:defRPr>
            </a:lvl5pPr>
            <a:lvl6pPr marL="2521216" indent="-229202" defTabSz="934317" eaLnBrk="0" fontAlgn="base" hangingPunct="0">
              <a:spcBef>
                <a:spcPct val="0"/>
              </a:spcBef>
              <a:spcAft>
                <a:spcPct val="0"/>
              </a:spcAft>
              <a:defRPr>
                <a:solidFill>
                  <a:schemeClr val="tx1"/>
                </a:solidFill>
                <a:latin typeface="Arial" charset="0"/>
              </a:defRPr>
            </a:lvl6pPr>
            <a:lvl7pPr marL="2979621" indent="-229202" defTabSz="934317" eaLnBrk="0" fontAlgn="base" hangingPunct="0">
              <a:spcBef>
                <a:spcPct val="0"/>
              </a:spcBef>
              <a:spcAft>
                <a:spcPct val="0"/>
              </a:spcAft>
              <a:defRPr>
                <a:solidFill>
                  <a:schemeClr val="tx1"/>
                </a:solidFill>
                <a:latin typeface="Arial" charset="0"/>
              </a:defRPr>
            </a:lvl7pPr>
            <a:lvl8pPr marL="3438024" indent="-229202" defTabSz="934317" eaLnBrk="0" fontAlgn="base" hangingPunct="0">
              <a:spcBef>
                <a:spcPct val="0"/>
              </a:spcBef>
              <a:spcAft>
                <a:spcPct val="0"/>
              </a:spcAft>
              <a:defRPr>
                <a:solidFill>
                  <a:schemeClr val="tx1"/>
                </a:solidFill>
                <a:latin typeface="Arial" charset="0"/>
              </a:defRPr>
            </a:lvl8pPr>
            <a:lvl9pPr marL="3896425" indent="-229202" defTabSz="934317" eaLnBrk="0" fontAlgn="base" hangingPunct="0">
              <a:spcBef>
                <a:spcPct val="0"/>
              </a:spcBef>
              <a:spcAft>
                <a:spcPct val="0"/>
              </a:spcAft>
              <a:defRPr>
                <a:solidFill>
                  <a:schemeClr val="tx1"/>
                </a:solidFill>
                <a:latin typeface="Arial" charset="0"/>
              </a:defRPr>
            </a:lvl9pPr>
          </a:lstStyle>
          <a:p>
            <a:pPr marL="0" marR="0" lvl="0" indent="0" algn="r" defTabSz="934317" rtl="0" eaLnBrk="1" fontAlgn="auto" latinLnBrk="0" hangingPunct="1">
              <a:lnSpc>
                <a:spcPct val="100000"/>
              </a:lnSpc>
              <a:spcBef>
                <a:spcPts val="0"/>
              </a:spcBef>
              <a:spcAft>
                <a:spcPts val="0"/>
              </a:spcAft>
              <a:buClrTx/>
              <a:buSzTx/>
              <a:buFontTx/>
              <a:buNone/>
              <a:tabLst/>
              <a:defRPr/>
            </a:pPr>
            <a:fld id="{61054856-7594-4E25-893E-F3A98FCE1B49}" type="slidenum">
              <a:rPr kumimoji="0" lang="en-US" alt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34317" rtl="0" eaLnBrk="1" fontAlgn="auto" latinLnBrk="0" hangingPunct="1">
                <a:lnSpc>
                  <a:spcPct val="100000"/>
                </a:lnSpc>
                <a:spcBef>
                  <a:spcPts val="0"/>
                </a:spcBef>
                <a:spcAft>
                  <a:spcPts val="0"/>
                </a:spcAft>
                <a:buClrTx/>
                <a:buSzTx/>
                <a:buFontTx/>
                <a:buNone/>
                <a:tabLst/>
                <a:defRPr/>
              </a:pPr>
              <a:t>12</a:t>
            </a:fld>
            <a:endParaRPr kumimoji="0" lang="en-US" altLang="en-US" sz="1200" b="0" i="0" u="none" strike="noStrike" kern="1200" cap="none" spc="0" normalizeH="0" baseline="0" noProof="0">
              <a:ln>
                <a:noFill/>
              </a:ln>
              <a:solidFill>
                <a:prstClr val="black"/>
              </a:solidFill>
              <a:effectLst/>
              <a:uLnTx/>
              <a:uFillTx/>
              <a:latin typeface="Arial" charset="0"/>
              <a:ea typeface="+mn-ea"/>
              <a:cs typeface="+mn-cs"/>
            </a:endParaRPr>
          </a:p>
        </p:txBody>
      </p:sp>
      <p:sp>
        <p:nvSpPr>
          <p:cNvPr id="18435" name="Rectangle 7">
            <a:extLst>
              <a:ext uri="{FF2B5EF4-FFF2-40B4-BE49-F238E27FC236}">
                <a16:creationId xmlns:a16="http://schemas.microsoft.com/office/drawing/2014/main" id="{AB38964A-2129-149F-1137-A642BEFFCE56}"/>
              </a:ext>
            </a:extLst>
          </p:cNvPr>
          <p:cNvSpPr txBox="1">
            <a:spLocks noGrp="1" noChangeArrowheads="1"/>
          </p:cNvSpPr>
          <p:nvPr/>
        </p:nvSpPr>
        <p:spPr bwMode="auto">
          <a:xfrm>
            <a:off x="3799614" y="8829683"/>
            <a:ext cx="2907803" cy="465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95" tIns="46701" rIns="93395" bIns="46701" anchor="b"/>
          <a:lstStyle>
            <a:lvl1pPr defTabSz="931863" eaLnBrk="0" hangingPunct="0">
              <a:defRPr>
                <a:solidFill>
                  <a:schemeClr val="tx1"/>
                </a:solidFill>
                <a:latin typeface="Arial" charset="0"/>
              </a:defRPr>
            </a:lvl1pPr>
            <a:lvl2pPr marL="742950" indent="-285750" defTabSz="931863" eaLnBrk="0" hangingPunct="0">
              <a:defRPr>
                <a:solidFill>
                  <a:schemeClr val="tx1"/>
                </a:solidFill>
                <a:latin typeface="Arial" charset="0"/>
              </a:defRPr>
            </a:lvl2pPr>
            <a:lvl3pPr marL="1143000" indent="-228600" defTabSz="931863" eaLnBrk="0" hangingPunct="0">
              <a:defRPr>
                <a:solidFill>
                  <a:schemeClr val="tx1"/>
                </a:solidFill>
                <a:latin typeface="Arial" charset="0"/>
              </a:defRPr>
            </a:lvl3pPr>
            <a:lvl4pPr marL="1600200" indent="-228600" defTabSz="931863" eaLnBrk="0" hangingPunct="0">
              <a:defRPr>
                <a:solidFill>
                  <a:schemeClr val="tx1"/>
                </a:solidFill>
                <a:latin typeface="Arial" charset="0"/>
              </a:defRPr>
            </a:lvl4pPr>
            <a:lvl5pPr marL="2057400" indent="-228600" defTabSz="931863" eaLnBrk="0" hangingPunct="0">
              <a:defRPr>
                <a:solidFill>
                  <a:schemeClr val="tx1"/>
                </a:solidFill>
                <a:latin typeface="Arial" charset="0"/>
              </a:defRPr>
            </a:lvl5pPr>
            <a:lvl6pPr marL="2514600" indent="-228600" defTabSz="931863" eaLnBrk="0" fontAlgn="base" hangingPunct="0">
              <a:spcBef>
                <a:spcPct val="0"/>
              </a:spcBef>
              <a:spcAft>
                <a:spcPct val="0"/>
              </a:spcAft>
              <a:defRPr>
                <a:solidFill>
                  <a:schemeClr val="tx1"/>
                </a:solidFill>
                <a:latin typeface="Arial" charset="0"/>
              </a:defRPr>
            </a:lvl6pPr>
            <a:lvl7pPr marL="2971800" indent="-228600" defTabSz="931863" eaLnBrk="0" fontAlgn="base" hangingPunct="0">
              <a:spcBef>
                <a:spcPct val="0"/>
              </a:spcBef>
              <a:spcAft>
                <a:spcPct val="0"/>
              </a:spcAft>
              <a:defRPr>
                <a:solidFill>
                  <a:schemeClr val="tx1"/>
                </a:solidFill>
                <a:latin typeface="Arial" charset="0"/>
              </a:defRPr>
            </a:lvl7pPr>
            <a:lvl8pPr marL="3429000" indent="-228600" defTabSz="931863" eaLnBrk="0" fontAlgn="base" hangingPunct="0">
              <a:spcBef>
                <a:spcPct val="0"/>
              </a:spcBef>
              <a:spcAft>
                <a:spcPct val="0"/>
              </a:spcAft>
              <a:defRPr>
                <a:solidFill>
                  <a:schemeClr val="tx1"/>
                </a:solidFill>
                <a:latin typeface="Arial" charset="0"/>
              </a:defRPr>
            </a:lvl8pPr>
            <a:lvl9pPr marL="3886200" indent="-228600" defTabSz="931863" eaLnBrk="0" fontAlgn="base" hangingPunct="0">
              <a:spcBef>
                <a:spcPct val="0"/>
              </a:spcBef>
              <a:spcAft>
                <a:spcPct val="0"/>
              </a:spcAft>
              <a:defRPr>
                <a:solidFill>
                  <a:schemeClr val="tx1"/>
                </a:solidFill>
                <a:latin typeface="Arial" charset="0"/>
              </a:defRPr>
            </a:lvl9pPr>
          </a:lstStyle>
          <a:p>
            <a:pPr marL="0" marR="0" lvl="0" indent="0" algn="r" defTabSz="931863" rtl="0" eaLnBrk="1" fontAlgn="base" latinLnBrk="0" hangingPunct="1">
              <a:lnSpc>
                <a:spcPct val="100000"/>
              </a:lnSpc>
              <a:spcBef>
                <a:spcPct val="0"/>
              </a:spcBef>
              <a:spcAft>
                <a:spcPct val="0"/>
              </a:spcAft>
              <a:buClrTx/>
              <a:buSzTx/>
              <a:buFontTx/>
              <a:buNone/>
              <a:tabLst/>
              <a:defRPr/>
            </a:pPr>
            <a:fld id="{C035E192-2073-4E9E-AEBD-171DBEB3D8B5}" type="slidenum">
              <a:rPr kumimoji="0" lang="en-US" altLang="en-US" sz="1200" b="0" i="0" u="none" strike="noStrike" kern="1200" cap="none" spc="0" normalizeH="0" baseline="0" noProof="0">
                <a:ln>
                  <a:noFill/>
                </a:ln>
                <a:solidFill>
                  <a:prstClr val="black"/>
                </a:solidFill>
                <a:effectLst/>
                <a:uLnTx/>
                <a:uFillTx/>
                <a:latin typeface="Arial" charset="0"/>
                <a:ea typeface="+mn-ea"/>
                <a:cs typeface="+mn-cs"/>
              </a:rPr>
              <a:pPr marL="0" marR="0" lvl="0" indent="0" algn="r" defTabSz="931863"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prstClr val="black"/>
              </a:solidFill>
              <a:effectLst/>
              <a:uLnTx/>
              <a:uFillTx/>
              <a:latin typeface="Arial" charset="0"/>
              <a:ea typeface="+mn-ea"/>
              <a:cs typeface="+mn-cs"/>
            </a:endParaRPr>
          </a:p>
        </p:txBody>
      </p:sp>
      <p:sp>
        <p:nvSpPr>
          <p:cNvPr id="18436" name="Rectangle 2">
            <a:extLst>
              <a:ext uri="{FF2B5EF4-FFF2-40B4-BE49-F238E27FC236}">
                <a16:creationId xmlns:a16="http://schemas.microsoft.com/office/drawing/2014/main" id="{3D10C39E-6CF6-DE40-3B0A-D951311CC758}"/>
              </a:ext>
            </a:extLst>
          </p:cNvPr>
          <p:cNvSpPr>
            <a:spLocks noGrp="1" noRot="1" noChangeAspect="1" noChangeArrowheads="1" noTextEdit="1"/>
          </p:cNvSpPr>
          <p:nvPr>
            <p:ph type="sldImg"/>
          </p:nvPr>
        </p:nvSpPr>
        <p:spPr>
          <a:ln/>
        </p:spPr>
      </p:sp>
      <p:sp>
        <p:nvSpPr>
          <p:cNvPr id="18437" name="Text Box 3">
            <a:extLst>
              <a:ext uri="{FF2B5EF4-FFF2-40B4-BE49-F238E27FC236}">
                <a16:creationId xmlns:a16="http://schemas.microsoft.com/office/drawing/2014/main" id="{1C296324-D11A-D57A-1826-8241DB5DBF02}"/>
              </a:ext>
            </a:extLst>
          </p:cNvPr>
          <p:cNvSpPr>
            <a:spLocks noGrp="1" noChangeArrowheads="1"/>
          </p:cNvSpPr>
          <p:nvPr>
            <p:ph type="body" idx="1"/>
          </p:nvPr>
        </p:nvSpPr>
        <p:spPr>
          <a:xfrm>
            <a:off x="1093849" y="4416438"/>
            <a:ext cx="4521224" cy="434816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613957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F8DB14-3D2E-D36A-961E-CB3DD82BFFFF}"/>
            </a:ext>
          </a:extLst>
        </p:cNvPr>
        <p:cNvGrpSpPr/>
        <p:nvPr/>
      </p:nvGrpSpPr>
      <p:grpSpPr>
        <a:xfrm>
          <a:off x="0" y="0"/>
          <a:ext cx="0" cy="0"/>
          <a:chOff x="0" y="0"/>
          <a:chExt cx="0" cy="0"/>
        </a:xfrm>
      </p:grpSpPr>
      <p:sp>
        <p:nvSpPr>
          <p:cNvPr id="18434" name="Rectangle 7">
            <a:extLst>
              <a:ext uri="{FF2B5EF4-FFF2-40B4-BE49-F238E27FC236}">
                <a16:creationId xmlns:a16="http://schemas.microsoft.com/office/drawing/2014/main" id="{78DDD89F-559C-F00B-1442-2BB2B50571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4317" eaLnBrk="0" hangingPunct="0">
              <a:defRPr>
                <a:solidFill>
                  <a:schemeClr val="tx1"/>
                </a:solidFill>
                <a:latin typeface="Arial" charset="0"/>
              </a:defRPr>
            </a:lvl1pPr>
            <a:lvl2pPr marL="744905" indent="-286503" defTabSz="934317" eaLnBrk="0" hangingPunct="0">
              <a:defRPr>
                <a:solidFill>
                  <a:schemeClr val="tx1"/>
                </a:solidFill>
                <a:latin typeface="Arial" charset="0"/>
              </a:defRPr>
            </a:lvl2pPr>
            <a:lvl3pPr marL="1146007" indent="-229202" defTabSz="934317" eaLnBrk="0" hangingPunct="0">
              <a:defRPr>
                <a:solidFill>
                  <a:schemeClr val="tx1"/>
                </a:solidFill>
                <a:latin typeface="Arial" charset="0"/>
              </a:defRPr>
            </a:lvl3pPr>
            <a:lvl4pPr marL="1604412" indent="-229202" defTabSz="934317" eaLnBrk="0" hangingPunct="0">
              <a:defRPr>
                <a:solidFill>
                  <a:schemeClr val="tx1"/>
                </a:solidFill>
                <a:latin typeface="Arial" charset="0"/>
              </a:defRPr>
            </a:lvl4pPr>
            <a:lvl5pPr marL="2062816" indent="-229202" defTabSz="934317" eaLnBrk="0" hangingPunct="0">
              <a:defRPr>
                <a:solidFill>
                  <a:schemeClr val="tx1"/>
                </a:solidFill>
                <a:latin typeface="Arial" charset="0"/>
              </a:defRPr>
            </a:lvl5pPr>
            <a:lvl6pPr marL="2521216" indent="-229202" defTabSz="934317" eaLnBrk="0" fontAlgn="base" hangingPunct="0">
              <a:spcBef>
                <a:spcPct val="0"/>
              </a:spcBef>
              <a:spcAft>
                <a:spcPct val="0"/>
              </a:spcAft>
              <a:defRPr>
                <a:solidFill>
                  <a:schemeClr val="tx1"/>
                </a:solidFill>
                <a:latin typeface="Arial" charset="0"/>
              </a:defRPr>
            </a:lvl6pPr>
            <a:lvl7pPr marL="2979621" indent="-229202" defTabSz="934317" eaLnBrk="0" fontAlgn="base" hangingPunct="0">
              <a:spcBef>
                <a:spcPct val="0"/>
              </a:spcBef>
              <a:spcAft>
                <a:spcPct val="0"/>
              </a:spcAft>
              <a:defRPr>
                <a:solidFill>
                  <a:schemeClr val="tx1"/>
                </a:solidFill>
                <a:latin typeface="Arial" charset="0"/>
              </a:defRPr>
            </a:lvl7pPr>
            <a:lvl8pPr marL="3438024" indent="-229202" defTabSz="934317" eaLnBrk="0" fontAlgn="base" hangingPunct="0">
              <a:spcBef>
                <a:spcPct val="0"/>
              </a:spcBef>
              <a:spcAft>
                <a:spcPct val="0"/>
              </a:spcAft>
              <a:defRPr>
                <a:solidFill>
                  <a:schemeClr val="tx1"/>
                </a:solidFill>
                <a:latin typeface="Arial" charset="0"/>
              </a:defRPr>
            </a:lvl8pPr>
            <a:lvl9pPr marL="3896425" indent="-229202" defTabSz="934317" eaLnBrk="0" fontAlgn="base" hangingPunct="0">
              <a:spcBef>
                <a:spcPct val="0"/>
              </a:spcBef>
              <a:spcAft>
                <a:spcPct val="0"/>
              </a:spcAft>
              <a:defRPr>
                <a:solidFill>
                  <a:schemeClr val="tx1"/>
                </a:solidFill>
                <a:latin typeface="Arial" charset="0"/>
              </a:defRPr>
            </a:lvl9pPr>
          </a:lstStyle>
          <a:p>
            <a:pPr marL="0" marR="0" lvl="0" indent="0" algn="r" defTabSz="934317" rtl="0" eaLnBrk="1" fontAlgn="auto" latinLnBrk="0" hangingPunct="1">
              <a:lnSpc>
                <a:spcPct val="100000"/>
              </a:lnSpc>
              <a:spcBef>
                <a:spcPts val="0"/>
              </a:spcBef>
              <a:spcAft>
                <a:spcPts val="0"/>
              </a:spcAft>
              <a:buClrTx/>
              <a:buSzTx/>
              <a:buFontTx/>
              <a:buNone/>
              <a:tabLst/>
              <a:defRPr/>
            </a:pPr>
            <a:fld id="{61054856-7594-4E25-893E-F3A98FCE1B49}" type="slidenum">
              <a:rPr kumimoji="0" lang="en-US" alt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34317" rtl="0" eaLnBrk="1" fontAlgn="auto" latinLnBrk="0" hangingPunct="1">
                <a:lnSpc>
                  <a:spcPct val="100000"/>
                </a:lnSpc>
                <a:spcBef>
                  <a:spcPts val="0"/>
                </a:spcBef>
                <a:spcAft>
                  <a:spcPts val="0"/>
                </a:spcAft>
                <a:buClrTx/>
                <a:buSzTx/>
                <a:buFontTx/>
                <a:buNone/>
                <a:tabLst/>
                <a:defRPr/>
              </a:pPr>
              <a:t>13</a:t>
            </a:fld>
            <a:endParaRPr kumimoji="0" lang="en-US" altLang="en-US" sz="1200" b="0" i="0" u="none" strike="noStrike" kern="1200" cap="none" spc="0" normalizeH="0" baseline="0" noProof="0">
              <a:ln>
                <a:noFill/>
              </a:ln>
              <a:solidFill>
                <a:prstClr val="black"/>
              </a:solidFill>
              <a:effectLst/>
              <a:uLnTx/>
              <a:uFillTx/>
              <a:latin typeface="Arial" charset="0"/>
              <a:ea typeface="+mn-ea"/>
              <a:cs typeface="+mn-cs"/>
            </a:endParaRPr>
          </a:p>
        </p:txBody>
      </p:sp>
      <p:sp>
        <p:nvSpPr>
          <p:cNvPr id="18435" name="Rectangle 7">
            <a:extLst>
              <a:ext uri="{FF2B5EF4-FFF2-40B4-BE49-F238E27FC236}">
                <a16:creationId xmlns:a16="http://schemas.microsoft.com/office/drawing/2014/main" id="{CE82D59B-DCA4-013A-ABA9-35D68C26A70C}"/>
              </a:ext>
            </a:extLst>
          </p:cNvPr>
          <p:cNvSpPr txBox="1">
            <a:spLocks noGrp="1" noChangeArrowheads="1"/>
          </p:cNvSpPr>
          <p:nvPr/>
        </p:nvSpPr>
        <p:spPr bwMode="auto">
          <a:xfrm>
            <a:off x="3799614" y="8829683"/>
            <a:ext cx="2907803" cy="465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95" tIns="46701" rIns="93395" bIns="46701" anchor="b"/>
          <a:lstStyle>
            <a:lvl1pPr defTabSz="931863" eaLnBrk="0" hangingPunct="0">
              <a:defRPr>
                <a:solidFill>
                  <a:schemeClr val="tx1"/>
                </a:solidFill>
                <a:latin typeface="Arial" charset="0"/>
              </a:defRPr>
            </a:lvl1pPr>
            <a:lvl2pPr marL="742950" indent="-285750" defTabSz="931863" eaLnBrk="0" hangingPunct="0">
              <a:defRPr>
                <a:solidFill>
                  <a:schemeClr val="tx1"/>
                </a:solidFill>
                <a:latin typeface="Arial" charset="0"/>
              </a:defRPr>
            </a:lvl2pPr>
            <a:lvl3pPr marL="1143000" indent="-228600" defTabSz="931863" eaLnBrk="0" hangingPunct="0">
              <a:defRPr>
                <a:solidFill>
                  <a:schemeClr val="tx1"/>
                </a:solidFill>
                <a:latin typeface="Arial" charset="0"/>
              </a:defRPr>
            </a:lvl3pPr>
            <a:lvl4pPr marL="1600200" indent="-228600" defTabSz="931863" eaLnBrk="0" hangingPunct="0">
              <a:defRPr>
                <a:solidFill>
                  <a:schemeClr val="tx1"/>
                </a:solidFill>
                <a:latin typeface="Arial" charset="0"/>
              </a:defRPr>
            </a:lvl4pPr>
            <a:lvl5pPr marL="2057400" indent="-228600" defTabSz="931863" eaLnBrk="0" hangingPunct="0">
              <a:defRPr>
                <a:solidFill>
                  <a:schemeClr val="tx1"/>
                </a:solidFill>
                <a:latin typeface="Arial" charset="0"/>
              </a:defRPr>
            </a:lvl5pPr>
            <a:lvl6pPr marL="2514600" indent="-228600" defTabSz="931863" eaLnBrk="0" fontAlgn="base" hangingPunct="0">
              <a:spcBef>
                <a:spcPct val="0"/>
              </a:spcBef>
              <a:spcAft>
                <a:spcPct val="0"/>
              </a:spcAft>
              <a:defRPr>
                <a:solidFill>
                  <a:schemeClr val="tx1"/>
                </a:solidFill>
                <a:latin typeface="Arial" charset="0"/>
              </a:defRPr>
            </a:lvl6pPr>
            <a:lvl7pPr marL="2971800" indent="-228600" defTabSz="931863" eaLnBrk="0" fontAlgn="base" hangingPunct="0">
              <a:spcBef>
                <a:spcPct val="0"/>
              </a:spcBef>
              <a:spcAft>
                <a:spcPct val="0"/>
              </a:spcAft>
              <a:defRPr>
                <a:solidFill>
                  <a:schemeClr val="tx1"/>
                </a:solidFill>
                <a:latin typeface="Arial" charset="0"/>
              </a:defRPr>
            </a:lvl7pPr>
            <a:lvl8pPr marL="3429000" indent="-228600" defTabSz="931863" eaLnBrk="0" fontAlgn="base" hangingPunct="0">
              <a:spcBef>
                <a:spcPct val="0"/>
              </a:spcBef>
              <a:spcAft>
                <a:spcPct val="0"/>
              </a:spcAft>
              <a:defRPr>
                <a:solidFill>
                  <a:schemeClr val="tx1"/>
                </a:solidFill>
                <a:latin typeface="Arial" charset="0"/>
              </a:defRPr>
            </a:lvl8pPr>
            <a:lvl9pPr marL="3886200" indent="-228600" defTabSz="931863" eaLnBrk="0" fontAlgn="base" hangingPunct="0">
              <a:spcBef>
                <a:spcPct val="0"/>
              </a:spcBef>
              <a:spcAft>
                <a:spcPct val="0"/>
              </a:spcAft>
              <a:defRPr>
                <a:solidFill>
                  <a:schemeClr val="tx1"/>
                </a:solidFill>
                <a:latin typeface="Arial" charset="0"/>
              </a:defRPr>
            </a:lvl9pPr>
          </a:lstStyle>
          <a:p>
            <a:pPr marL="0" marR="0" lvl="0" indent="0" algn="r" defTabSz="931863" rtl="0" eaLnBrk="1" fontAlgn="base" latinLnBrk="0" hangingPunct="1">
              <a:lnSpc>
                <a:spcPct val="100000"/>
              </a:lnSpc>
              <a:spcBef>
                <a:spcPct val="0"/>
              </a:spcBef>
              <a:spcAft>
                <a:spcPct val="0"/>
              </a:spcAft>
              <a:buClrTx/>
              <a:buSzTx/>
              <a:buFontTx/>
              <a:buNone/>
              <a:tabLst/>
              <a:defRPr/>
            </a:pPr>
            <a:fld id="{C035E192-2073-4E9E-AEBD-171DBEB3D8B5}" type="slidenum">
              <a:rPr kumimoji="0" lang="en-US" altLang="en-US" sz="1200" b="0" i="0" u="none" strike="noStrike" kern="1200" cap="none" spc="0" normalizeH="0" baseline="0" noProof="0">
                <a:ln>
                  <a:noFill/>
                </a:ln>
                <a:solidFill>
                  <a:prstClr val="black"/>
                </a:solidFill>
                <a:effectLst/>
                <a:uLnTx/>
                <a:uFillTx/>
                <a:latin typeface="Arial" charset="0"/>
                <a:ea typeface="+mn-ea"/>
                <a:cs typeface="+mn-cs"/>
              </a:rPr>
              <a:pPr marL="0" marR="0" lvl="0" indent="0" algn="r" defTabSz="931863"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prstClr val="black"/>
              </a:solidFill>
              <a:effectLst/>
              <a:uLnTx/>
              <a:uFillTx/>
              <a:latin typeface="Arial" charset="0"/>
              <a:ea typeface="+mn-ea"/>
              <a:cs typeface="+mn-cs"/>
            </a:endParaRPr>
          </a:p>
        </p:txBody>
      </p:sp>
      <p:sp>
        <p:nvSpPr>
          <p:cNvPr id="18436" name="Rectangle 2">
            <a:extLst>
              <a:ext uri="{FF2B5EF4-FFF2-40B4-BE49-F238E27FC236}">
                <a16:creationId xmlns:a16="http://schemas.microsoft.com/office/drawing/2014/main" id="{A884FA21-13E3-1B12-2491-67F59A9EE9EB}"/>
              </a:ext>
            </a:extLst>
          </p:cNvPr>
          <p:cNvSpPr>
            <a:spLocks noGrp="1" noRot="1" noChangeAspect="1" noChangeArrowheads="1" noTextEdit="1"/>
          </p:cNvSpPr>
          <p:nvPr>
            <p:ph type="sldImg"/>
          </p:nvPr>
        </p:nvSpPr>
        <p:spPr>
          <a:ln/>
        </p:spPr>
      </p:sp>
      <p:sp>
        <p:nvSpPr>
          <p:cNvPr id="18437" name="Text Box 3">
            <a:extLst>
              <a:ext uri="{FF2B5EF4-FFF2-40B4-BE49-F238E27FC236}">
                <a16:creationId xmlns:a16="http://schemas.microsoft.com/office/drawing/2014/main" id="{AFF8AEAF-EBE6-E825-3133-35302C7EC83F}"/>
              </a:ext>
            </a:extLst>
          </p:cNvPr>
          <p:cNvSpPr>
            <a:spLocks noGrp="1" noChangeArrowheads="1"/>
          </p:cNvSpPr>
          <p:nvPr>
            <p:ph type="body" idx="1"/>
          </p:nvPr>
        </p:nvSpPr>
        <p:spPr>
          <a:xfrm>
            <a:off x="1093849" y="4416438"/>
            <a:ext cx="4521224" cy="434816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820504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85013928-C014-4D02-843E-32863DAEA85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29389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234919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365460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0845EEE1-59EE-444B-A328-03730EFBF9E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56127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6ECAFBB7-D465-439A-9688-B70B3D4E3C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76634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24FD249E-4335-401B-9F87-463B3DAFD73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18583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8" name="Rectangle 6"/>
          <p:cNvSpPr>
            <a:spLocks noGrp="1" noChangeArrowheads="1"/>
          </p:cNvSpPr>
          <p:nvPr>
            <p:ph type="sldNum" sz="quarter" idx="11"/>
          </p:nvPr>
        </p:nvSpPr>
        <p:spPr>
          <a:ln/>
        </p:spPr>
        <p:txBody>
          <a:bodyPr/>
          <a:lstStyle>
            <a:lvl1pPr>
              <a:defRPr/>
            </a:lvl1pPr>
          </a:lstStyle>
          <a:p>
            <a:pPr>
              <a:defRPr/>
            </a:pPr>
            <a:fld id="{C113B287-6113-4003-A428-49256202C72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89627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2288566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a:xfrm>
            <a:off x="9347200" y="6610350"/>
            <a:ext cx="2844800" cy="476250"/>
          </a:xfrm>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663605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95211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46428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609600" y="6245225"/>
            <a:ext cx="7416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defRPr sz="1400">
                <a:latin typeface="Arial" charset="0"/>
              </a:defRPr>
            </a:lvl1pPr>
          </a:lstStyle>
          <a:p>
            <a:pPr fontAlgn="base">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latin typeface="Arial" charset="0"/>
              </a:defRPr>
            </a:lvl1pPr>
          </a:lstStyle>
          <a:p>
            <a:pPr fontAlgn="base">
              <a:spcAft>
                <a:spcPct val="0"/>
              </a:spcAft>
              <a:defRPr/>
            </a:pPr>
            <a:fld id="{B8C7E0B0-4B80-47F8-A04C-ACCBBCFDD1F5}" type="slidenum">
              <a:rPr lang="en-US">
                <a:solidFill>
                  <a:srgbClr val="000000"/>
                </a:solidFill>
              </a:rPr>
              <a:pPr fontAlgn="base">
                <a:spcAft>
                  <a:spcPct val="0"/>
                </a:spcAft>
                <a:defRPr/>
              </a:pPr>
              <a:t>‹#›</a:t>
            </a:fld>
            <a:endParaRPr lang="en-US">
              <a:solidFill>
                <a:srgbClr val="000000"/>
              </a:solidFill>
            </a:endParaRPr>
          </a:p>
        </p:txBody>
      </p:sp>
      <p:pic>
        <p:nvPicPr>
          <p:cNvPr id="2" name="Picture 7" descr="Emblem_United_Nations"/>
          <p:cNvPicPr>
            <a:picLocks noChangeAspect="1" noChangeArrowheads="1"/>
          </p:cNvPicPr>
          <p:nvPr/>
        </p:nvPicPr>
        <p:blipFill>
          <a:blip r:embed="rId14" cstate="print">
            <a:lum bright="54000" contrast="-40000"/>
            <a:grayscl/>
            <a:extLst>
              <a:ext uri="{28A0092B-C50C-407E-A947-70E740481C1C}">
                <a14:useLocalDpi xmlns:a14="http://schemas.microsoft.com/office/drawing/2010/main" val="0"/>
              </a:ext>
            </a:extLst>
          </a:blip>
          <a:srcRect l="34590" b="19196"/>
          <a:stretch>
            <a:fillRect/>
          </a:stretch>
        </p:blipFill>
        <p:spPr bwMode="auto">
          <a:xfrm>
            <a:off x="0" y="2732088"/>
            <a:ext cx="5251451" cy="412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 descr="Emblem_United_Nations"/>
          <p:cNvPicPr>
            <a:picLocks noChangeAspect="1" noChangeArrowheads="1"/>
          </p:cNvPicPr>
          <p:nvPr/>
        </p:nvPicPr>
        <p:blipFill>
          <a:blip r:embed="rId14" cstate="print">
            <a:lum bright="54000" contrast="-40000"/>
            <a:grayscl/>
            <a:extLst>
              <a:ext uri="{28A0092B-C50C-407E-A947-70E740481C1C}">
                <a14:useLocalDpi xmlns:a14="http://schemas.microsoft.com/office/drawing/2010/main" val="0"/>
              </a:ext>
            </a:extLst>
          </a:blip>
          <a:srcRect t="43188" r="44765"/>
          <a:stretch>
            <a:fillRect/>
          </a:stretch>
        </p:blipFill>
        <p:spPr bwMode="auto">
          <a:xfrm>
            <a:off x="7757584" y="1"/>
            <a:ext cx="4434416" cy="289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0"/>
          <p:cNvSpPr>
            <a:spLocks noChangeArrowheads="1"/>
          </p:cNvSpPr>
          <p:nvPr/>
        </p:nvSpPr>
        <p:spPr bwMode="auto">
          <a:xfrm>
            <a:off x="0" y="0"/>
            <a:ext cx="12192000" cy="152400"/>
          </a:xfrm>
          <a:prstGeom prst="rect">
            <a:avLst/>
          </a:prstGeom>
          <a:solidFill>
            <a:srgbClr val="5B92E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20000"/>
              </a:spcBef>
              <a:spcAft>
                <a:spcPct val="0"/>
              </a:spcAft>
            </a:pPr>
            <a:endParaRPr lang="en-US" altLang="en-US" sz="1800">
              <a:solidFill>
                <a:srgbClr val="000000"/>
              </a:solidFill>
            </a:endParaRPr>
          </a:p>
        </p:txBody>
      </p:sp>
      <p:sp>
        <p:nvSpPr>
          <p:cNvPr id="1033" name="Rectangle 12"/>
          <p:cNvSpPr>
            <a:spLocks noChangeArrowheads="1"/>
          </p:cNvSpPr>
          <p:nvPr/>
        </p:nvSpPr>
        <p:spPr bwMode="auto">
          <a:xfrm>
            <a:off x="0" y="6705600"/>
            <a:ext cx="12192000" cy="152400"/>
          </a:xfrm>
          <a:prstGeom prst="rect">
            <a:avLst/>
          </a:prstGeom>
          <a:solidFill>
            <a:srgbClr val="5B92E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20000"/>
              </a:spcBef>
              <a:spcAft>
                <a:spcPct val="0"/>
              </a:spcAft>
            </a:pPr>
            <a:endParaRPr lang="en-US" altLang="en-US" sz="1800">
              <a:solidFill>
                <a:srgbClr val="000000"/>
              </a:solidFill>
            </a:endParaRPr>
          </a:p>
        </p:txBody>
      </p:sp>
    </p:spTree>
    <p:extLst>
      <p:ext uri="{BB962C8B-B14F-4D97-AF65-F5344CB8AC3E}">
        <p14:creationId xmlns:p14="http://schemas.microsoft.com/office/powerpoint/2010/main" val="30832932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image" Target="../media/image3.png"/><Relationship Id="rId1" Type="http://schemas.openxmlformats.org/officeDocument/2006/relationships/slideLayout" Target="../slideLayouts/slideLayout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logos">
            <a:extLst>
              <a:ext uri="{FF2B5EF4-FFF2-40B4-BE49-F238E27FC236}">
                <a16:creationId xmlns:a16="http://schemas.microsoft.com/office/drawing/2014/main" id="{A532CE63-21F3-C67B-DA93-F98F576BB77A}"/>
              </a:ext>
            </a:extLst>
          </p:cNvPr>
          <p:cNvGrpSpPr>
            <a:grpSpLocks noGrp="1" noUngrp="1" noRot="1" noMove="1" noResize="1"/>
          </p:cNvGrpSpPr>
          <p:nvPr/>
        </p:nvGrpSpPr>
        <p:grpSpPr>
          <a:xfrm>
            <a:off x="-10563" y="5798950"/>
            <a:ext cx="12213126" cy="1108644"/>
            <a:chOff x="-135803" y="5810925"/>
            <a:chExt cx="12213126" cy="1108644"/>
          </a:xfrm>
        </p:grpSpPr>
        <p:sp>
          <p:nvSpPr>
            <p:cNvPr id="3" name="Rectangle 2">
              <a:extLst>
                <a:ext uri="{FF2B5EF4-FFF2-40B4-BE49-F238E27FC236}">
                  <a16:creationId xmlns:a16="http://schemas.microsoft.com/office/drawing/2014/main" id="{4E468BC5-85E6-F9FE-0C02-389DFD345881}"/>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4" name="Picture 3" descr="A black background with a black square&#10;&#10;AI-generated content may be incorrect.">
              <a:extLst>
                <a:ext uri="{FF2B5EF4-FFF2-40B4-BE49-F238E27FC236}">
                  <a16:creationId xmlns:a16="http://schemas.microsoft.com/office/drawing/2014/main" id="{9B818F57-25D9-FB9C-8D29-2BC170FE7395}"/>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5" name="Picture 4" descr="A blue green and black triangle&#10;&#10;AI-generated content may be incorrect.">
              <a:extLst>
                <a:ext uri="{FF2B5EF4-FFF2-40B4-BE49-F238E27FC236}">
                  <a16:creationId xmlns:a16="http://schemas.microsoft.com/office/drawing/2014/main" id="{E35997E9-D39A-41F2-4EA5-69D9068F8830}"/>
                </a:ext>
              </a:extLst>
            </p:cNvPr>
            <p:cNvPicPr>
              <a:picLocks noGrp="1" noRo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2052" name="Rectangle 4"/>
          <p:cNvSpPr>
            <a:spLocks noGrp="1" noChangeArrowheads="1"/>
          </p:cNvSpPr>
          <p:nvPr>
            <p:ph type="ctrTitle" idx="4294967295"/>
          </p:nvPr>
        </p:nvSpPr>
        <p:spPr>
          <a:xfrm>
            <a:off x="1524000" y="1972129"/>
            <a:ext cx="9144000" cy="4251693"/>
          </a:xfrm>
        </p:spPr>
        <p:txBody>
          <a:bodyPr anchor="t"/>
          <a:lstStyle/>
          <a:p>
            <a:pPr eaLnBrk="1" hangingPunct="1">
              <a:lnSpc>
                <a:spcPct val="95000"/>
              </a:lnSpc>
            </a:pPr>
            <a:r>
              <a:rPr lang="en-US" altLang="en-US" sz="3600" b="1" dirty="0">
                <a:solidFill>
                  <a:schemeClr val="tx1"/>
                </a:solidFill>
              </a:rPr>
              <a:t>INC Tax</a:t>
            </a:r>
            <a:br>
              <a:rPr lang="en-US" altLang="en-US" sz="3600" b="1" dirty="0">
                <a:solidFill>
                  <a:schemeClr val="tx1"/>
                </a:solidFill>
              </a:rPr>
            </a:br>
            <a:br>
              <a:rPr lang="en-US" altLang="en-US" sz="3600" b="1" dirty="0">
                <a:solidFill>
                  <a:schemeClr val="tx1"/>
                </a:solidFill>
              </a:rPr>
            </a:br>
            <a:r>
              <a:rPr lang="en-US" altLang="en-US" sz="3600" b="1" dirty="0">
                <a:solidFill>
                  <a:schemeClr val="tx1"/>
                </a:solidFill>
              </a:rPr>
              <a:t>Workstream I: The Framework Convention</a:t>
            </a:r>
            <a:br>
              <a:rPr lang="en-US" altLang="en-US" sz="3600" b="1" dirty="0">
                <a:solidFill>
                  <a:schemeClr val="tx1"/>
                </a:solidFill>
              </a:rPr>
            </a:br>
            <a:br>
              <a:rPr lang="en-US" altLang="en-US" sz="3600" b="1" dirty="0">
                <a:solidFill>
                  <a:schemeClr val="tx1"/>
                </a:solidFill>
              </a:rPr>
            </a:br>
            <a:r>
              <a:rPr lang="en-US" altLang="en-US" sz="3600" b="1" dirty="0">
                <a:solidFill>
                  <a:schemeClr val="tx1"/>
                </a:solidFill>
              </a:rPr>
              <a:t>Multi-stakeholder Briefing</a:t>
            </a:r>
            <a:br>
              <a:rPr lang="en-US" altLang="en-US" sz="2400" b="1" i="1" dirty="0">
                <a:solidFill>
                  <a:schemeClr val="tx1">
                    <a:lumMod val="75000"/>
                    <a:lumOff val="25000"/>
                  </a:schemeClr>
                </a:solidFill>
              </a:rPr>
            </a:br>
            <a:br>
              <a:rPr lang="en-US" altLang="en-US" sz="2400" b="1" i="1" dirty="0">
                <a:solidFill>
                  <a:schemeClr val="tx1">
                    <a:lumMod val="75000"/>
                    <a:lumOff val="25000"/>
                  </a:schemeClr>
                </a:solidFill>
              </a:rPr>
            </a:br>
            <a:r>
              <a:rPr lang="en-US" altLang="en-US" sz="2400" b="1" i="1" dirty="0">
                <a:solidFill>
                  <a:schemeClr val="tx1">
                    <a:lumMod val="75000"/>
                    <a:lumOff val="25000"/>
                  </a:schemeClr>
                </a:solidFill>
              </a:rPr>
              <a:t>1 July 2025</a:t>
            </a:r>
            <a:endParaRPr lang="en-US" altLang="en-US" sz="4200" i="1" dirty="0">
              <a:solidFill>
                <a:schemeClr val="tx1">
                  <a:lumMod val="75000"/>
                  <a:lumOff val="25000"/>
                </a:schemeClr>
              </a:solidFill>
            </a:endParaRPr>
          </a:p>
        </p:txBody>
      </p:sp>
      <p:pic>
        <p:nvPicPr>
          <p:cNvPr id="11"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44222" y="660262"/>
            <a:ext cx="1447800" cy="1217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4734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42186D-853F-47C9-DE53-758135C89A75}"/>
            </a:ext>
          </a:extLst>
        </p:cNvPr>
        <p:cNvGrpSpPr/>
        <p:nvPr/>
      </p:nvGrpSpPr>
      <p:grpSpPr>
        <a:xfrm>
          <a:off x="0" y="0"/>
          <a:ext cx="0" cy="0"/>
          <a:chOff x="0" y="0"/>
          <a:chExt cx="0" cy="0"/>
        </a:xfrm>
      </p:grpSpPr>
      <p:grpSp>
        <p:nvGrpSpPr>
          <p:cNvPr id="2" name="logos">
            <a:extLst>
              <a:ext uri="{FF2B5EF4-FFF2-40B4-BE49-F238E27FC236}">
                <a16:creationId xmlns:a16="http://schemas.microsoft.com/office/drawing/2014/main" id="{D5D3CA42-CC0B-8920-8D62-30DF6F68D1EE}"/>
              </a:ext>
            </a:extLst>
          </p:cNvPr>
          <p:cNvGrpSpPr>
            <a:grpSpLocks noGrp="1" noUngrp="1" noRot="1" noMove="1" noResize="1"/>
          </p:cNvGrpSpPr>
          <p:nvPr/>
        </p:nvGrpSpPr>
        <p:grpSpPr>
          <a:xfrm>
            <a:off x="-10563" y="5798950"/>
            <a:ext cx="12213126" cy="1108644"/>
            <a:chOff x="-135803" y="5810925"/>
            <a:chExt cx="12213126" cy="1108644"/>
          </a:xfrm>
        </p:grpSpPr>
        <p:sp>
          <p:nvSpPr>
            <p:cNvPr id="5" name="Rectangle 4">
              <a:extLst>
                <a:ext uri="{FF2B5EF4-FFF2-40B4-BE49-F238E27FC236}">
                  <a16:creationId xmlns:a16="http://schemas.microsoft.com/office/drawing/2014/main" id="{338605E1-68CE-592B-574E-35319FBD5229}"/>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7" name="Picture 6" descr="A black background with a black square&#10;&#10;AI-generated content may be incorrect.">
              <a:extLst>
                <a:ext uri="{FF2B5EF4-FFF2-40B4-BE49-F238E27FC236}">
                  <a16:creationId xmlns:a16="http://schemas.microsoft.com/office/drawing/2014/main" id="{FA74E6CF-A528-FA18-1E9D-D3DCE6D343A2}"/>
                </a:ext>
              </a:extLst>
            </p:cNvPr>
            <p:cNvPicPr>
              <a:picLocks noGrp="1" noRo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8" name="Picture 7" descr="A blue green and black triangle&#10;&#10;AI-generated content may be incorrect.">
              <a:extLst>
                <a:ext uri="{FF2B5EF4-FFF2-40B4-BE49-F238E27FC236}">
                  <a16:creationId xmlns:a16="http://schemas.microsoft.com/office/drawing/2014/main" id="{D42B9118-5CC5-050C-E0ED-9D98E1D0C88E}"/>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6" name="Title 3">
            <a:extLst>
              <a:ext uri="{FF2B5EF4-FFF2-40B4-BE49-F238E27FC236}">
                <a16:creationId xmlns:a16="http://schemas.microsoft.com/office/drawing/2014/main" id="{6FA5A047-66D5-C826-574A-0F71FA86950F}"/>
              </a:ext>
            </a:extLst>
          </p:cNvPr>
          <p:cNvSpPr txBox="1">
            <a:spLocks/>
          </p:cNvSpPr>
          <p:nvPr/>
        </p:nvSpPr>
        <p:spPr bwMode="auto">
          <a:xfrm>
            <a:off x="492176" y="330200"/>
            <a:ext cx="11324686" cy="546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400" b="1" i="1" kern="0" dirty="0"/>
              <a:t>INC Tax Workstream I </a:t>
            </a:r>
            <a:r>
              <a:rPr lang="en-US" sz="2400" i="1" kern="0" dirty="0"/>
              <a:t>– Issues for the Committee</a:t>
            </a:r>
          </a:p>
        </p:txBody>
      </p:sp>
      <p:cxnSp>
        <p:nvCxnSpPr>
          <p:cNvPr id="3" name="Straight Connector 2">
            <a:extLst>
              <a:ext uri="{FF2B5EF4-FFF2-40B4-BE49-F238E27FC236}">
                <a16:creationId xmlns:a16="http://schemas.microsoft.com/office/drawing/2014/main" id="{2A656371-5CE3-037B-EA1A-094B3C626FC5}"/>
              </a:ext>
            </a:extLst>
          </p:cNvPr>
          <p:cNvCxnSpPr/>
          <p:nvPr/>
        </p:nvCxnSpPr>
        <p:spPr bwMode="auto">
          <a:xfrm>
            <a:off x="492177" y="1002435"/>
            <a:ext cx="10972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 name="TextBox 3">
            <a:extLst>
              <a:ext uri="{FF2B5EF4-FFF2-40B4-BE49-F238E27FC236}">
                <a16:creationId xmlns:a16="http://schemas.microsoft.com/office/drawing/2014/main" id="{5DE022D0-8422-2D21-F90F-6FDED7F37331}"/>
              </a:ext>
            </a:extLst>
          </p:cNvPr>
          <p:cNvSpPr txBox="1"/>
          <p:nvPr/>
        </p:nvSpPr>
        <p:spPr>
          <a:xfrm>
            <a:off x="486170" y="1655822"/>
            <a:ext cx="11219659" cy="3546355"/>
          </a:xfrm>
          <a:prstGeom prst="rect">
            <a:avLst/>
          </a:prstGeom>
          <a:noFill/>
        </p:spPr>
        <p:txBody>
          <a:bodyPr wrap="square">
            <a:spAutoFit/>
          </a:bodyPr>
          <a:lstStyle/>
          <a:p>
            <a:pPr marL="342900" indent="-342900">
              <a:buFont typeface="Arial" panose="020B0604020202020204" pitchFamily="34" charset="0"/>
              <a:buChar char="•"/>
            </a:pPr>
            <a:r>
              <a:rPr lang="en-US" sz="2400" dirty="0">
                <a:effectLst/>
              </a:rPr>
              <a:t>The Issues Note concludes by inviting the Committee to consider certain questions.</a:t>
            </a:r>
          </a:p>
          <a:p>
            <a:pPr marL="342900" indent="-342900">
              <a:buFont typeface="Arial" panose="020B0604020202020204" pitchFamily="34" charset="0"/>
              <a:buChar char="•"/>
            </a:pPr>
            <a:endParaRPr lang="en-US" sz="2400" dirty="0">
              <a:effectLst/>
            </a:endParaRPr>
          </a:p>
          <a:p>
            <a:pPr marL="342900" indent="-342900">
              <a:buFont typeface="Arial" panose="020B0604020202020204" pitchFamily="34" charset="0"/>
              <a:buChar char="•"/>
            </a:pPr>
            <a:r>
              <a:rPr lang="en-US" sz="2400" dirty="0">
                <a:effectLst/>
              </a:rPr>
              <a:t>Stakeholders may give views on those questions but are also invited to provide comments on the entire document.</a:t>
            </a:r>
          </a:p>
          <a:p>
            <a:pPr marL="342900" indent="-342900">
              <a:buFont typeface="Arial" panose="020B0604020202020204" pitchFamily="34" charset="0"/>
              <a:buChar char="•"/>
            </a:pPr>
            <a:endParaRPr lang="en-US" sz="2400" dirty="0"/>
          </a:p>
          <a:p>
            <a:pPr marL="342900" indent="-342900">
              <a:lnSpc>
                <a:spcPct val="115000"/>
              </a:lnSpc>
              <a:spcAft>
                <a:spcPts val="800"/>
              </a:spcAft>
              <a:buSzPct val="100000"/>
              <a:buFont typeface="Arial" panose="020B0604020202020204" pitchFamily="34" charset="0"/>
              <a:buChar char="•"/>
              <a:tabLst>
                <a:tab pos="914400" algn="l"/>
              </a:tabLst>
            </a:pPr>
            <a:r>
              <a:rPr lang="en-US" sz="2400" dirty="0"/>
              <a:t>Following the August 2025 discussions, Workstream I will continue to work on the subjects presented in the issues note and other subjects covered in paragraph 10 of the </a:t>
            </a:r>
            <a:r>
              <a:rPr lang="en-US" sz="2400" dirty="0" err="1"/>
              <a:t>ToR</a:t>
            </a:r>
            <a:r>
              <a:rPr lang="en-US" sz="2400" dirty="0"/>
              <a:t>, following the guidance provided by the INC Plenary.</a:t>
            </a:r>
          </a:p>
        </p:txBody>
      </p:sp>
    </p:spTree>
    <p:extLst>
      <p:ext uri="{BB962C8B-B14F-4D97-AF65-F5344CB8AC3E}">
        <p14:creationId xmlns:p14="http://schemas.microsoft.com/office/powerpoint/2010/main" val="809488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006405-B9FF-E2D0-512B-A65792172D91}"/>
            </a:ext>
          </a:extLst>
        </p:cNvPr>
        <p:cNvGrpSpPr/>
        <p:nvPr/>
      </p:nvGrpSpPr>
      <p:grpSpPr>
        <a:xfrm>
          <a:off x="0" y="0"/>
          <a:ext cx="0" cy="0"/>
          <a:chOff x="0" y="0"/>
          <a:chExt cx="0" cy="0"/>
        </a:xfrm>
      </p:grpSpPr>
      <p:grpSp>
        <p:nvGrpSpPr>
          <p:cNvPr id="2" name="logos">
            <a:extLst>
              <a:ext uri="{FF2B5EF4-FFF2-40B4-BE49-F238E27FC236}">
                <a16:creationId xmlns:a16="http://schemas.microsoft.com/office/drawing/2014/main" id="{6667D3D3-EAE4-17B4-DEF1-62827153D5E7}"/>
              </a:ext>
            </a:extLst>
          </p:cNvPr>
          <p:cNvGrpSpPr>
            <a:grpSpLocks noGrp="1" noUngrp="1" noRot="1" noMove="1" noResize="1"/>
          </p:cNvGrpSpPr>
          <p:nvPr/>
        </p:nvGrpSpPr>
        <p:grpSpPr>
          <a:xfrm>
            <a:off x="-10563" y="5798950"/>
            <a:ext cx="12213126" cy="1108644"/>
            <a:chOff x="-135803" y="5810925"/>
            <a:chExt cx="12213126" cy="1108644"/>
          </a:xfrm>
        </p:grpSpPr>
        <p:sp>
          <p:nvSpPr>
            <p:cNvPr id="5" name="Rectangle 4">
              <a:extLst>
                <a:ext uri="{FF2B5EF4-FFF2-40B4-BE49-F238E27FC236}">
                  <a16:creationId xmlns:a16="http://schemas.microsoft.com/office/drawing/2014/main" id="{D846A164-B146-A192-8C90-533A226167F2}"/>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7" name="Picture 6" descr="A black background with a black square&#10;&#10;AI-generated content may be incorrect.">
              <a:extLst>
                <a:ext uri="{FF2B5EF4-FFF2-40B4-BE49-F238E27FC236}">
                  <a16:creationId xmlns:a16="http://schemas.microsoft.com/office/drawing/2014/main" id="{F0436153-AA47-61BC-B8B4-AA7C7726EA68}"/>
                </a:ext>
              </a:extLst>
            </p:cNvPr>
            <p:cNvPicPr>
              <a:picLocks noGrp="1" noRo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8" name="Picture 7" descr="A blue green and black triangle&#10;&#10;AI-generated content may be incorrect.">
              <a:extLst>
                <a:ext uri="{FF2B5EF4-FFF2-40B4-BE49-F238E27FC236}">
                  <a16:creationId xmlns:a16="http://schemas.microsoft.com/office/drawing/2014/main" id="{5DA27015-CD52-1E38-DE28-D25D35B4C586}"/>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6" name="Title 3">
            <a:extLst>
              <a:ext uri="{FF2B5EF4-FFF2-40B4-BE49-F238E27FC236}">
                <a16:creationId xmlns:a16="http://schemas.microsoft.com/office/drawing/2014/main" id="{9E5E2F51-D4B1-892E-3349-B06A85295117}"/>
              </a:ext>
            </a:extLst>
          </p:cNvPr>
          <p:cNvSpPr txBox="1">
            <a:spLocks/>
          </p:cNvSpPr>
          <p:nvPr/>
        </p:nvSpPr>
        <p:spPr bwMode="auto">
          <a:xfrm>
            <a:off x="492176" y="330200"/>
            <a:ext cx="11324686" cy="546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400" b="1" i="1" kern="0" dirty="0"/>
              <a:t>INC Tax </a:t>
            </a:r>
            <a:r>
              <a:rPr lang="en-US" sz="2400" b="1" i="1" kern="0"/>
              <a:t>Workstream I </a:t>
            </a:r>
            <a:r>
              <a:rPr lang="en-US" sz="2400" i="1" kern="0" dirty="0"/>
              <a:t>– Guidance </a:t>
            </a:r>
            <a:r>
              <a:rPr lang="en-US" sz="2400" i="1" kern="0"/>
              <a:t>for stakeholders</a:t>
            </a:r>
            <a:endParaRPr lang="en-US" sz="2400" i="1" kern="0" dirty="0"/>
          </a:p>
        </p:txBody>
      </p:sp>
      <p:cxnSp>
        <p:nvCxnSpPr>
          <p:cNvPr id="3" name="Straight Connector 2">
            <a:extLst>
              <a:ext uri="{FF2B5EF4-FFF2-40B4-BE49-F238E27FC236}">
                <a16:creationId xmlns:a16="http://schemas.microsoft.com/office/drawing/2014/main" id="{1720BDCA-1884-EE76-9F7D-904963DE5EFB}"/>
              </a:ext>
            </a:extLst>
          </p:cNvPr>
          <p:cNvCxnSpPr/>
          <p:nvPr/>
        </p:nvCxnSpPr>
        <p:spPr bwMode="auto">
          <a:xfrm>
            <a:off x="492177" y="1002435"/>
            <a:ext cx="10972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 name="TextBox 3">
            <a:extLst>
              <a:ext uri="{FF2B5EF4-FFF2-40B4-BE49-F238E27FC236}">
                <a16:creationId xmlns:a16="http://schemas.microsoft.com/office/drawing/2014/main" id="{4AD09455-A8EC-662E-2006-FAE5CEC9EFDB}"/>
              </a:ext>
            </a:extLst>
          </p:cNvPr>
          <p:cNvSpPr txBox="1"/>
          <p:nvPr/>
        </p:nvSpPr>
        <p:spPr>
          <a:xfrm>
            <a:off x="387149" y="1918985"/>
            <a:ext cx="11219659" cy="3385542"/>
          </a:xfrm>
          <a:prstGeom prst="rect">
            <a:avLst/>
          </a:prstGeom>
          <a:noFill/>
        </p:spPr>
        <p:txBody>
          <a:bodyPr wrap="square">
            <a:spAutoFit/>
          </a:bodyPr>
          <a:lstStyle/>
          <a:p>
            <a:pPr marL="342900" indent="-342900">
              <a:lnSpc>
                <a:spcPct val="125000"/>
              </a:lnSpc>
              <a:spcAft>
                <a:spcPts val="1200"/>
              </a:spcAft>
              <a:buSzPct val="100000"/>
              <a:buFont typeface="Arial" panose="020B0604020202020204" pitchFamily="34" charset="0"/>
              <a:buChar char="•"/>
              <a:tabLst>
                <a:tab pos="914400" algn="l"/>
              </a:tabLst>
            </a:pPr>
            <a:r>
              <a:rPr lang="en-US" sz="2400" dirty="0"/>
              <a:t>The submission windows for inputs is until </a:t>
            </a:r>
            <a:r>
              <a:rPr lang="en-US" sz="2400" b="1" dirty="0"/>
              <a:t>Friday, 11 July 2025 at 5:00 p.m. </a:t>
            </a:r>
            <a:r>
              <a:rPr lang="en-US" sz="2400" dirty="0"/>
              <a:t>(NY time)</a:t>
            </a:r>
          </a:p>
          <a:p>
            <a:pPr marL="342900" indent="-342900">
              <a:lnSpc>
                <a:spcPct val="125000"/>
              </a:lnSpc>
              <a:spcAft>
                <a:spcPts val="1200"/>
              </a:spcAft>
              <a:buSzPct val="100000"/>
              <a:buFont typeface="Arial" panose="020B0604020202020204" pitchFamily="34" charset="0"/>
              <a:buChar char="•"/>
              <a:tabLst>
                <a:tab pos="914400" algn="l"/>
              </a:tabLst>
            </a:pPr>
            <a:r>
              <a:rPr lang="en-US" sz="2400" dirty="0">
                <a:effectLst/>
              </a:rPr>
              <a:t>Word limit per issues note:</a:t>
            </a:r>
          </a:p>
          <a:p>
            <a:pPr marL="800100" lvl="1" indent="-342900">
              <a:spcAft>
                <a:spcPts val="1200"/>
              </a:spcAft>
              <a:buSzPct val="100000"/>
              <a:buFont typeface="Arial" panose="020B0604020202020204" pitchFamily="34" charset="0"/>
              <a:buChar char="•"/>
              <a:tabLst>
                <a:tab pos="914400" algn="l"/>
              </a:tabLst>
            </a:pPr>
            <a:r>
              <a:rPr lang="en-US" sz="2400" dirty="0"/>
              <a:t>U</a:t>
            </a:r>
            <a:r>
              <a:rPr lang="en-US" sz="2400" dirty="0">
                <a:effectLst/>
              </a:rPr>
              <a:t>p to </a:t>
            </a:r>
            <a:r>
              <a:rPr lang="en-US" sz="2400" b="1" dirty="0">
                <a:effectLst/>
              </a:rPr>
              <a:t>2000 words </a:t>
            </a:r>
            <a:r>
              <a:rPr lang="en-US" sz="2400" dirty="0">
                <a:effectLst/>
              </a:rPr>
              <a:t>including </a:t>
            </a:r>
            <a:r>
              <a:rPr lang="en-US" sz="2400" dirty="0"/>
              <a:t>footnotes</a:t>
            </a:r>
          </a:p>
          <a:p>
            <a:pPr marL="806450" indent="-342900">
              <a:buFont typeface="Arial" panose="020B0604020202020204" pitchFamily="34" charset="0"/>
              <a:buChar char="•"/>
            </a:pPr>
            <a:r>
              <a:rPr lang="en-US" sz="2400" dirty="0">
                <a:effectLst/>
              </a:rPr>
              <a:t>Must include an </a:t>
            </a:r>
            <a:r>
              <a:rPr lang="en-US" sz="2400" b="1" i="1" dirty="0">
                <a:effectLst/>
              </a:rPr>
              <a:t>abstract </a:t>
            </a:r>
            <a:r>
              <a:rPr lang="en-US" sz="2400" dirty="0">
                <a:effectLst/>
              </a:rPr>
              <a:t>of up to </a:t>
            </a:r>
            <a:r>
              <a:rPr lang="en-US" sz="2400" b="1" dirty="0">
                <a:effectLst/>
              </a:rPr>
              <a:t>250 words </a:t>
            </a:r>
            <a:r>
              <a:rPr lang="en-US" sz="2400" dirty="0">
                <a:effectLst/>
              </a:rPr>
              <a:t>on the first page which </a:t>
            </a:r>
            <a:r>
              <a:rPr lang="en-US" sz="2400" b="1" dirty="0">
                <a:effectLst/>
              </a:rPr>
              <a:t>does not count </a:t>
            </a:r>
            <a:r>
              <a:rPr lang="en-US" sz="2400" dirty="0">
                <a:effectLst/>
              </a:rPr>
              <a:t>towards the limit</a:t>
            </a:r>
          </a:p>
          <a:p>
            <a:pPr marL="463550"/>
            <a:endParaRPr lang="en-US" sz="2200" dirty="0"/>
          </a:p>
        </p:txBody>
      </p:sp>
    </p:spTree>
    <p:extLst>
      <p:ext uri="{BB962C8B-B14F-4D97-AF65-F5344CB8AC3E}">
        <p14:creationId xmlns:p14="http://schemas.microsoft.com/office/powerpoint/2010/main" val="3650574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501BFD-A8B6-B825-F1D2-28C4D31C6A63}"/>
            </a:ext>
          </a:extLst>
        </p:cNvPr>
        <p:cNvGrpSpPr/>
        <p:nvPr/>
      </p:nvGrpSpPr>
      <p:grpSpPr>
        <a:xfrm>
          <a:off x="0" y="0"/>
          <a:ext cx="0" cy="0"/>
          <a:chOff x="0" y="0"/>
          <a:chExt cx="0" cy="0"/>
        </a:xfrm>
      </p:grpSpPr>
      <p:grpSp>
        <p:nvGrpSpPr>
          <p:cNvPr id="2" name="logos">
            <a:extLst>
              <a:ext uri="{FF2B5EF4-FFF2-40B4-BE49-F238E27FC236}">
                <a16:creationId xmlns:a16="http://schemas.microsoft.com/office/drawing/2014/main" id="{F3358F00-A838-54E0-ACC0-C9052821EB86}"/>
              </a:ext>
            </a:extLst>
          </p:cNvPr>
          <p:cNvGrpSpPr>
            <a:grpSpLocks noGrp="1" noUngrp="1" noRot="1" noMove="1" noResize="1"/>
          </p:cNvGrpSpPr>
          <p:nvPr/>
        </p:nvGrpSpPr>
        <p:grpSpPr>
          <a:xfrm>
            <a:off x="-10563" y="5798950"/>
            <a:ext cx="12213126" cy="1108644"/>
            <a:chOff x="-135803" y="5810925"/>
            <a:chExt cx="12213126" cy="1108644"/>
          </a:xfrm>
        </p:grpSpPr>
        <p:sp>
          <p:nvSpPr>
            <p:cNvPr id="3" name="Rectangle 2">
              <a:extLst>
                <a:ext uri="{FF2B5EF4-FFF2-40B4-BE49-F238E27FC236}">
                  <a16:creationId xmlns:a16="http://schemas.microsoft.com/office/drawing/2014/main" id="{18CDBC5E-D6CC-794A-7E19-A7DE568353F8}"/>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4" name="Picture 3" descr="A black background with a black square&#10;&#10;AI-generated content may be incorrect.">
              <a:extLst>
                <a:ext uri="{FF2B5EF4-FFF2-40B4-BE49-F238E27FC236}">
                  <a16:creationId xmlns:a16="http://schemas.microsoft.com/office/drawing/2014/main" id="{A68CAB3F-F074-C537-644C-4C15EDA366C5}"/>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5" name="Picture 4" descr="A blue green and black triangle&#10;&#10;AI-generated content may be incorrect.">
              <a:extLst>
                <a:ext uri="{FF2B5EF4-FFF2-40B4-BE49-F238E27FC236}">
                  <a16:creationId xmlns:a16="http://schemas.microsoft.com/office/drawing/2014/main" id="{6337900D-CD2A-2677-6B62-6237AF2344B9}"/>
                </a:ext>
              </a:extLst>
            </p:cNvPr>
            <p:cNvPicPr>
              <a:picLocks noGrp="1" noRo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2052" name="Rectangle 4">
            <a:extLst>
              <a:ext uri="{FF2B5EF4-FFF2-40B4-BE49-F238E27FC236}">
                <a16:creationId xmlns:a16="http://schemas.microsoft.com/office/drawing/2014/main" id="{7C064E4C-3A12-FE3D-1F42-3FBD2B2F7E59}"/>
              </a:ext>
            </a:extLst>
          </p:cNvPr>
          <p:cNvSpPr>
            <a:spLocks noGrp="1" noChangeArrowheads="1"/>
          </p:cNvSpPr>
          <p:nvPr>
            <p:ph type="ctrTitle" idx="4294967295"/>
          </p:nvPr>
        </p:nvSpPr>
        <p:spPr>
          <a:xfrm>
            <a:off x="1524000" y="2060617"/>
            <a:ext cx="9144000" cy="2237385"/>
          </a:xfrm>
        </p:spPr>
        <p:txBody>
          <a:bodyPr anchor="t"/>
          <a:lstStyle/>
          <a:p>
            <a:pPr eaLnBrk="1" hangingPunct="1">
              <a:lnSpc>
                <a:spcPct val="95000"/>
              </a:lnSpc>
            </a:pPr>
            <a:br>
              <a:rPr lang="en-US" altLang="en-US" sz="3600" b="1" dirty="0">
                <a:solidFill>
                  <a:schemeClr val="tx1"/>
                </a:solidFill>
              </a:rPr>
            </a:br>
            <a:br>
              <a:rPr lang="en-US" altLang="en-US" sz="3600" b="1" dirty="0">
                <a:solidFill>
                  <a:schemeClr val="tx1"/>
                </a:solidFill>
              </a:rPr>
            </a:br>
            <a:r>
              <a:rPr lang="en-US" altLang="en-US" sz="3600" b="1" dirty="0">
                <a:solidFill>
                  <a:schemeClr val="tx1"/>
                </a:solidFill>
              </a:rPr>
              <a:t>3. Questions and answers session</a:t>
            </a:r>
            <a:br>
              <a:rPr lang="en-US" altLang="en-US" sz="2400" b="1" i="1" dirty="0">
                <a:solidFill>
                  <a:schemeClr val="tx1">
                    <a:lumMod val="75000"/>
                    <a:lumOff val="25000"/>
                  </a:schemeClr>
                </a:solidFill>
              </a:rPr>
            </a:br>
            <a:endParaRPr lang="en-US" altLang="en-US" sz="4200" i="1" dirty="0">
              <a:solidFill>
                <a:schemeClr val="tx1">
                  <a:lumMod val="75000"/>
                  <a:lumOff val="25000"/>
                </a:schemeClr>
              </a:solidFill>
            </a:endParaRPr>
          </a:p>
        </p:txBody>
      </p:sp>
      <p:pic>
        <p:nvPicPr>
          <p:cNvPr id="11" name="Picture 12">
            <a:extLst>
              <a:ext uri="{FF2B5EF4-FFF2-40B4-BE49-F238E27FC236}">
                <a16:creationId xmlns:a16="http://schemas.microsoft.com/office/drawing/2014/main" id="{4123D287-761D-3729-0146-0FD2AAD2A0C6}"/>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44222" y="660262"/>
            <a:ext cx="1447800" cy="1217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5235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238199-C41D-3BB0-3190-335BD51DD25E}"/>
            </a:ext>
          </a:extLst>
        </p:cNvPr>
        <p:cNvGrpSpPr/>
        <p:nvPr/>
      </p:nvGrpSpPr>
      <p:grpSpPr>
        <a:xfrm>
          <a:off x="0" y="0"/>
          <a:ext cx="0" cy="0"/>
          <a:chOff x="0" y="0"/>
          <a:chExt cx="0" cy="0"/>
        </a:xfrm>
      </p:grpSpPr>
      <p:grpSp>
        <p:nvGrpSpPr>
          <p:cNvPr id="2" name="logos">
            <a:extLst>
              <a:ext uri="{FF2B5EF4-FFF2-40B4-BE49-F238E27FC236}">
                <a16:creationId xmlns:a16="http://schemas.microsoft.com/office/drawing/2014/main" id="{61250288-ADA8-69BB-8969-6CE4DDCD1627}"/>
              </a:ext>
            </a:extLst>
          </p:cNvPr>
          <p:cNvGrpSpPr>
            <a:grpSpLocks noGrp="1" noUngrp="1" noRot="1" noMove="1" noResize="1"/>
          </p:cNvGrpSpPr>
          <p:nvPr/>
        </p:nvGrpSpPr>
        <p:grpSpPr>
          <a:xfrm>
            <a:off x="-10563" y="5798950"/>
            <a:ext cx="12213126" cy="1108644"/>
            <a:chOff x="-135803" y="5810925"/>
            <a:chExt cx="12213126" cy="1108644"/>
          </a:xfrm>
        </p:grpSpPr>
        <p:sp>
          <p:nvSpPr>
            <p:cNvPr id="3" name="Rectangle 2">
              <a:extLst>
                <a:ext uri="{FF2B5EF4-FFF2-40B4-BE49-F238E27FC236}">
                  <a16:creationId xmlns:a16="http://schemas.microsoft.com/office/drawing/2014/main" id="{6270D0B7-0FE9-2F85-2B7B-C15BEAAD9FC7}"/>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4" name="Picture 3" descr="A black background with a black square&#10;&#10;AI-generated content may be incorrect.">
              <a:extLst>
                <a:ext uri="{FF2B5EF4-FFF2-40B4-BE49-F238E27FC236}">
                  <a16:creationId xmlns:a16="http://schemas.microsoft.com/office/drawing/2014/main" id="{2BFB7F87-1309-25AF-BA33-A3FBCFB3D7B5}"/>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5" name="Picture 4" descr="A blue green and black triangle&#10;&#10;AI-generated content may be incorrect.">
              <a:extLst>
                <a:ext uri="{FF2B5EF4-FFF2-40B4-BE49-F238E27FC236}">
                  <a16:creationId xmlns:a16="http://schemas.microsoft.com/office/drawing/2014/main" id="{42C6CB93-BB4B-609C-1ACA-39A4614974ED}"/>
                </a:ext>
              </a:extLst>
            </p:cNvPr>
            <p:cNvPicPr>
              <a:picLocks noGrp="1" noRo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2052" name="Rectangle 4">
            <a:extLst>
              <a:ext uri="{FF2B5EF4-FFF2-40B4-BE49-F238E27FC236}">
                <a16:creationId xmlns:a16="http://schemas.microsoft.com/office/drawing/2014/main" id="{B213FC19-DF03-F2B1-1B41-85FCD98C7355}"/>
              </a:ext>
            </a:extLst>
          </p:cNvPr>
          <p:cNvSpPr>
            <a:spLocks noGrp="1" noChangeArrowheads="1"/>
          </p:cNvSpPr>
          <p:nvPr>
            <p:ph type="ctrTitle" idx="4294967295"/>
          </p:nvPr>
        </p:nvSpPr>
        <p:spPr>
          <a:xfrm>
            <a:off x="1524000" y="2060617"/>
            <a:ext cx="9144000" cy="2237385"/>
          </a:xfrm>
        </p:spPr>
        <p:txBody>
          <a:bodyPr anchor="t"/>
          <a:lstStyle/>
          <a:p>
            <a:pPr eaLnBrk="1" hangingPunct="1">
              <a:lnSpc>
                <a:spcPct val="95000"/>
              </a:lnSpc>
            </a:pPr>
            <a:br>
              <a:rPr lang="en-US" altLang="en-US" sz="3600" b="1">
                <a:solidFill>
                  <a:schemeClr val="tx1"/>
                </a:solidFill>
              </a:rPr>
            </a:br>
            <a:br>
              <a:rPr lang="en-US" altLang="en-US" sz="3600" b="1">
                <a:solidFill>
                  <a:schemeClr val="tx1"/>
                </a:solidFill>
              </a:rPr>
            </a:br>
            <a:r>
              <a:rPr lang="en-US" altLang="en-US" sz="3600" b="1">
                <a:solidFill>
                  <a:schemeClr val="tx1"/>
                </a:solidFill>
              </a:rPr>
              <a:t>Thank you!</a:t>
            </a:r>
            <a:br>
              <a:rPr lang="en-US" altLang="en-US" sz="3600" b="1" i="1">
                <a:solidFill>
                  <a:schemeClr val="tx1">
                    <a:lumMod val="75000"/>
                    <a:lumOff val="25000"/>
                  </a:schemeClr>
                </a:solidFill>
                <a:highlight>
                  <a:srgbClr val="FFFF00"/>
                </a:highlight>
              </a:rPr>
            </a:br>
            <a:br>
              <a:rPr lang="en-US" altLang="en-US" sz="2400" b="1" i="1">
                <a:solidFill>
                  <a:schemeClr val="tx1">
                    <a:lumMod val="75000"/>
                    <a:lumOff val="25000"/>
                  </a:schemeClr>
                </a:solidFill>
              </a:rPr>
            </a:br>
            <a:endParaRPr lang="en-US" altLang="en-US" sz="4200" i="1">
              <a:solidFill>
                <a:schemeClr val="tx1">
                  <a:lumMod val="75000"/>
                  <a:lumOff val="25000"/>
                </a:schemeClr>
              </a:solidFill>
            </a:endParaRPr>
          </a:p>
        </p:txBody>
      </p:sp>
      <p:pic>
        <p:nvPicPr>
          <p:cNvPr id="11" name="Picture 12">
            <a:extLst>
              <a:ext uri="{FF2B5EF4-FFF2-40B4-BE49-F238E27FC236}">
                <a16:creationId xmlns:a16="http://schemas.microsoft.com/office/drawing/2014/main" id="{9AC4C039-01C8-C748-F2C9-F2CB5BA6024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44222" y="660262"/>
            <a:ext cx="1447800" cy="1217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1741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B54AA1-7462-9E9E-74D9-A90131818044}"/>
            </a:ext>
          </a:extLst>
        </p:cNvPr>
        <p:cNvGrpSpPr/>
        <p:nvPr/>
      </p:nvGrpSpPr>
      <p:grpSpPr>
        <a:xfrm>
          <a:off x="0" y="0"/>
          <a:ext cx="0" cy="0"/>
          <a:chOff x="0" y="0"/>
          <a:chExt cx="0" cy="0"/>
        </a:xfrm>
      </p:grpSpPr>
      <p:grpSp>
        <p:nvGrpSpPr>
          <p:cNvPr id="2" name="logos">
            <a:extLst>
              <a:ext uri="{FF2B5EF4-FFF2-40B4-BE49-F238E27FC236}">
                <a16:creationId xmlns:a16="http://schemas.microsoft.com/office/drawing/2014/main" id="{B63BD72B-A794-6546-4841-CAA82CFA8273}"/>
              </a:ext>
            </a:extLst>
          </p:cNvPr>
          <p:cNvGrpSpPr>
            <a:grpSpLocks noGrp="1" noUngrp="1" noRot="1" noMove="1" noResize="1"/>
          </p:cNvGrpSpPr>
          <p:nvPr/>
        </p:nvGrpSpPr>
        <p:grpSpPr>
          <a:xfrm>
            <a:off x="-10563" y="5798950"/>
            <a:ext cx="12213126" cy="1108644"/>
            <a:chOff x="-135803" y="5810925"/>
            <a:chExt cx="12213126" cy="1108644"/>
          </a:xfrm>
        </p:grpSpPr>
        <p:sp>
          <p:nvSpPr>
            <p:cNvPr id="5" name="Rectangle 4">
              <a:extLst>
                <a:ext uri="{FF2B5EF4-FFF2-40B4-BE49-F238E27FC236}">
                  <a16:creationId xmlns:a16="http://schemas.microsoft.com/office/drawing/2014/main" id="{9E2B2AFF-76ED-2D42-B6AE-642CBF194D57}"/>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7" name="Picture 6" descr="A black background with a black square&#10;&#10;AI-generated content may be incorrect.">
              <a:extLst>
                <a:ext uri="{FF2B5EF4-FFF2-40B4-BE49-F238E27FC236}">
                  <a16:creationId xmlns:a16="http://schemas.microsoft.com/office/drawing/2014/main" id="{EE2DF04C-3205-DAFD-25CE-8F2FB0FCFF02}"/>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8" name="Picture 7" descr="A blue green and black triangle&#10;&#10;AI-generated content may be incorrect.">
              <a:extLst>
                <a:ext uri="{FF2B5EF4-FFF2-40B4-BE49-F238E27FC236}">
                  <a16:creationId xmlns:a16="http://schemas.microsoft.com/office/drawing/2014/main" id="{72420333-7966-A24B-C498-8AA22D0C18F0}"/>
                </a:ext>
              </a:extLst>
            </p:cNvPr>
            <p:cNvPicPr>
              <a:picLocks noGrp="1" noRo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6" name="Title 3">
            <a:extLst>
              <a:ext uri="{FF2B5EF4-FFF2-40B4-BE49-F238E27FC236}">
                <a16:creationId xmlns:a16="http://schemas.microsoft.com/office/drawing/2014/main" id="{0C1EED99-BB25-7EBF-68BB-6A765FD1A8BD}"/>
              </a:ext>
            </a:extLst>
          </p:cNvPr>
          <p:cNvSpPr txBox="1">
            <a:spLocks/>
          </p:cNvSpPr>
          <p:nvPr/>
        </p:nvSpPr>
        <p:spPr bwMode="auto">
          <a:xfrm>
            <a:off x="492177" y="330200"/>
            <a:ext cx="10972800" cy="546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1" u="none" strike="noStrike" kern="0" cap="none" spc="0" normalizeH="0" baseline="0" noProof="0" dirty="0">
                <a:ln>
                  <a:noFill/>
                </a:ln>
                <a:solidFill>
                  <a:srgbClr val="000000"/>
                </a:solidFill>
                <a:effectLst/>
                <a:uLnTx/>
                <a:uFillTx/>
                <a:latin typeface="Arial"/>
                <a:ea typeface="+mj-ea"/>
                <a:cs typeface="+mj-cs"/>
              </a:rPr>
              <a:t>INC Tax Workstream I </a:t>
            </a:r>
            <a:r>
              <a:rPr kumimoji="0" lang="en-US" sz="2400" b="0" i="1" u="none" strike="noStrike" kern="0" cap="none" spc="0" normalizeH="0" baseline="0" noProof="0" dirty="0">
                <a:ln>
                  <a:noFill/>
                </a:ln>
                <a:solidFill>
                  <a:srgbClr val="000000"/>
                </a:solidFill>
                <a:effectLst/>
                <a:uLnTx/>
                <a:uFillTx/>
                <a:latin typeface="Arial"/>
                <a:ea typeface="+mj-ea"/>
                <a:cs typeface="+mj-cs"/>
              </a:rPr>
              <a:t>– Agenda</a:t>
            </a:r>
          </a:p>
        </p:txBody>
      </p:sp>
      <p:cxnSp>
        <p:nvCxnSpPr>
          <p:cNvPr id="3" name="Straight Connector 2">
            <a:extLst>
              <a:ext uri="{FF2B5EF4-FFF2-40B4-BE49-F238E27FC236}">
                <a16:creationId xmlns:a16="http://schemas.microsoft.com/office/drawing/2014/main" id="{FDE41DF1-A243-1F7B-E594-E7E136F399EB}"/>
              </a:ext>
            </a:extLst>
          </p:cNvPr>
          <p:cNvCxnSpPr/>
          <p:nvPr/>
        </p:nvCxnSpPr>
        <p:spPr bwMode="auto">
          <a:xfrm>
            <a:off x="492177" y="1002435"/>
            <a:ext cx="10972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 name="TextBox 3">
            <a:extLst>
              <a:ext uri="{FF2B5EF4-FFF2-40B4-BE49-F238E27FC236}">
                <a16:creationId xmlns:a16="http://schemas.microsoft.com/office/drawing/2014/main" id="{FECAECB5-CDA8-84FD-C465-6D2174317EC0}"/>
              </a:ext>
            </a:extLst>
          </p:cNvPr>
          <p:cNvSpPr txBox="1"/>
          <p:nvPr/>
        </p:nvSpPr>
        <p:spPr>
          <a:xfrm>
            <a:off x="399189" y="1686511"/>
            <a:ext cx="11333030" cy="3963393"/>
          </a:xfrm>
          <a:prstGeom prst="rect">
            <a:avLst/>
          </a:prstGeom>
          <a:noFill/>
        </p:spPr>
        <p:txBody>
          <a:bodyPr wrap="square">
            <a:spAutoFit/>
          </a:bodyPr>
          <a:lstStyle/>
          <a:p>
            <a:pPr marL="457200" indent="-457200">
              <a:lnSpc>
                <a:spcPct val="150000"/>
              </a:lnSpc>
              <a:spcAft>
                <a:spcPts val="2400"/>
              </a:spcAft>
              <a:buSzPct val="100000"/>
              <a:buFont typeface="+mj-lt"/>
              <a:buAutoNum type="arabicPeriod"/>
              <a:tabLst>
                <a:tab pos="914400" algn="l"/>
              </a:tabLst>
            </a:pPr>
            <a:r>
              <a:rPr lang="en-US" sz="2400" dirty="0">
                <a:solidFill>
                  <a:srgbClr val="000000"/>
                </a:solidFill>
                <a:ea typeface="DengXian"/>
                <a:cs typeface="Arial"/>
              </a:rPr>
              <a:t>Introduction by Mr. Ramy M. Youssef, Chair of the Intergovernmental Negotiating Committee on the UN Framework Convention on International Tax Cooperation.</a:t>
            </a:r>
            <a:endParaRPr lang="es-419" sz="2400" dirty="0">
              <a:solidFill>
                <a:srgbClr val="000000"/>
              </a:solidFill>
              <a:ea typeface="DengXian"/>
              <a:cs typeface="Arial"/>
            </a:endParaRPr>
          </a:p>
          <a:p>
            <a:pPr marL="457200" indent="-457200">
              <a:lnSpc>
                <a:spcPct val="150000"/>
              </a:lnSpc>
              <a:spcAft>
                <a:spcPts val="2400"/>
              </a:spcAft>
              <a:buSzPct val="100000"/>
              <a:buFont typeface="+mj-lt"/>
              <a:buAutoNum type="arabicPeriod"/>
              <a:tabLst>
                <a:tab pos="914400" algn="l"/>
              </a:tabLst>
            </a:pPr>
            <a:r>
              <a:rPr lang="en-US" sz="2400" dirty="0">
                <a:solidFill>
                  <a:srgbClr val="000000"/>
                </a:solidFill>
                <a:ea typeface="DengXian"/>
                <a:cs typeface="Arial"/>
              </a:rPr>
              <a:t>Presentation of the Issues Notes by Mr. Daniel Nuer of Ghana, Co-Lead of Workstream I</a:t>
            </a:r>
          </a:p>
          <a:p>
            <a:pPr marL="457200" indent="-457200">
              <a:lnSpc>
                <a:spcPct val="150000"/>
              </a:lnSpc>
              <a:spcAft>
                <a:spcPts val="2400"/>
              </a:spcAft>
              <a:buSzPct val="100000"/>
              <a:buFont typeface="+mj-lt"/>
              <a:buAutoNum type="arabicPeriod"/>
              <a:tabLst>
                <a:tab pos="914400" algn="l"/>
              </a:tabLst>
            </a:pPr>
            <a:r>
              <a:rPr lang="es-419" sz="2400" dirty="0" err="1">
                <a:solidFill>
                  <a:srgbClr val="000000"/>
                </a:solidFill>
                <a:ea typeface="DengXian"/>
                <a:cs typeface="Arial"/>
              </a:rPr>
              <a:t>Questions</a:t>
            </a:r>
            <a:r>
              <a:rPr lang="es-419" sz="2400" dirty="0">
                <a:solidFill>
                  <a:srgbClr val="000000"/>
                </a:solidFill>
                <a:ea typeface="DengXian"/>
                <a:cs typeface="Arial"/>
              </a:rPr>
              <a:t> and </a:t>
            </a:r>
            <a:r>
              <a:rPr lang="es-419" sz="2400" dirty="0" err="1">
                <a:solidFill>
                  <a:srgbClr val="000000"/>
                </a:solidFill>
                <a:ea typeface="DengXian"/>
                <a:cs typeface="Arial"/>
              </a:rPr>
              <a:t>answers</a:t>
            </a:r>
            <a:r>
              <a:rPr lang="es-419" sz="2400" dirty="0">
                <a:solidFill>
                  <a:srgbClr val="000000"/>
                </a:solidFill>
                <a:ea typeface="DengXian"/>
                <a:cs typeface="Arial"/>
              </a:rPr>
              <a:t> </a:t>
            </a:r>
            <a:r>
              <a:rPr lang="es-419" sz="2400" dirty="0" err="1">
                <a:solidFill>
                  <a:srgbClr val="000000"/>
                </a:solidFill>
                <a:ea typeface="DengXian"/>
                <a:cs typeface="Arial"/>
              </a:rPr>
              <a:t>session</a:t>
            </a:r>
            <a:endParaRPr kumimoji="0" lang="en-US" sz="2200" b="0" i="0" u="none" strike="noStrike" kern="1200" cap="none" spc="0" normalizeH="0" baseline="0" noProof="0" dirty="0">
              <a:ln>
                <a:noFill/>
              </a:ln>
              <a:solidFill>
                <a:srgbClr val="000000"/>
              </a:solidFill>
              <a:effectLst/>
              <a:uLnTx/>
              <a:uFillTx/>
              <a:latin typeface="Arial"/>
              <a:ea typeface="DengXian" panose="02010600030101010101" pitchFamily="2" charset="-122"/>
              <a:cs typeface="+mn-cs"/>
            </a:endParaRPr>
          </a:p>
        </p:txBody>
      </p:sp>
    </p:spTree>
    <p:extLst>
      <p:ext uri="{BB962C8B-B14F-4D97-AF65-F5344CB8AC3E}">
        <p14:creationId xmlns:p14="http://schemas.microsoft.com/office/powerpoint/2010/main" val="2981303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596C80-7B5A-53E4-2CAC-78FA5F84D9CE}"/>
            </a:ext>
          </a:extLst>
        </p:cNvPr>
        <p:cNvGrpSpPr/>
        <p:nvPr/>
      </p:nvGrpSpPr>
      <p:grpSpPr>
        <a:xfrm>
          <a:off x="0" y="0"/>
          <a:ext cx="0" cy="0"/>
          <a:chOff x="0" y="0"/>
          <a:chExt cx="0" cy="0"/>
        </a:xfrm>
      </p:grpSpPr>
      <p:grpSp>
        <p:nvGrpSpPr>
          <p:cNvPr id="2" name="logos">
            <a:extLst>
              <a:ext uri="{FF2B5EF4-FFF2-40B4-BE49-F238E27FC236}">
                <a16:creationId xmlns:a16="http://schemas.microsoft.com/office/drawing/2014/main" id="{A86E6146-A253-8F51-306F-BF4B4F10D361}"/>
              </a:ext>
            </a:extLst>
          </p:cNvPr>
          <p:cNvGrpSpPr>
            <a:grpSpLocks noGrp="1" noUngrp="1" noRot="1" noMove="1" noResize="1"/>
          </p:cNvGrpSpPr>
          <p:nvPr/>
        </p:nvGrpSpPr>
        <p:grpSpPr>
          <a:xfrm>
            <a:off x="-10563" y="5798950"/>
            <a:ext cx="12213126" cy="1108644"/>
            <a:chOff x="-135803" y="5810925"/>
            <a:chExt cx="12213126" cy="1108644"/>
          </a:xfrm>
        </p:grpSpPr>
        <p:sp>
          <p:nvSpPr>
            <p:cNvPr id="5" name="Rectangle 4">
              <a:extLst>
                <a:ext uri="{FF2B5EF4-FFF2-40B4-BE49-F238E27FC236}">
                  <a16:creationId xmlns:a16="http://schemas.microsoft.com/office/drawing/2014/main" id="{BA2D7FC9-6BAD-3EF9-477F-EB075920A347}"/>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7" name="Picture 6" descr="A black background with a black square&#10;&#10;AI-generated content may be incorrect.">
              <a:extLst>
                <a:ext uri="{FF2B5EF4-FFF2-40B4-BE49-F238E27FC236}">
                  <a16:creationId xmlns:a16="http://schemas.microsoft.com/office/drawing/2014/main" id="{BAAC6578-8C35-2ADA-BF92-5212A653F301}"/>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8" name="Picture 7" descr="A blue green and black triangle&#10;&#10;AI-generated content may be incorrect.">
              <a:extLst>
                <a:ext uri="{FF2B5EF4-FFF2-40B4-BE49-F238E27FC236}">
                  <a16:creationId xmlns:a16="http://schemas.microsoft.com/office/drawing/2014/main" id="{8655B2B8-62AD-41B1-C965-78DC9E57303B}"/>
                </a:ext>
              </a:extLst>
            </p:cNvPr>
            <p:cNvPicPr>
              <a:picLocks noGrp="1" noRo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6" name="Title 3">
            <a:extLst>
              <a:ext uri="{FF2B5EF4-FFF2-40B4-BE49-F238E27FC236}">
                <a16:creationId xmlns:a16="http://schemas.microsoft.com/office/drawing/2014/main" id="{0017F9D7-8693-4331-E53A-FFF04D68CBF7}"/>
              </a:ext>
            </a:extLst>
          </p:cNvPr>
          <p:cNvSpPr txBox="1">
            <a:spLocks/>
          </p:cNvSpPr>
          <p:nvPr/>
        </p:nvSpPr>
        <p:spPr bwMode="auto">
          <a:xfrm>
            <a:off x="492177" y="330200"/>
            <a:ext cx="10972800" cy="546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1" u="none" strike="noStrike" kern="0" cap="none" spc="0" normalizeH="0" baseline="0" noProof="0" dirty="0">
                <a:ln>
                  <a:noFill/>
                </a:ln>
                <a:solidFill>
                  <a:srgbClr val="000000"/>
                </a:solidFill>
                <a:effectLst/>
                <a:uLnTx/>
                <a:uFillTx/>
                <a:latin typeface="Arial"/>
                <a:ea typeface="+mj-ea"/>
                <a:cs typeface="+mj-cs"/>
              </a:rPr>
              <a:t>INC Tax Workstream I </a:t>
            </a:r>
            <a:r>
              <a:rPr kumimoji="0" lang="en-US" sz="2400" b="0" i="1" u="none" strike="noStrike" kern="0" cap="none" spc="0" normalizeH="0" baseline="0" noProof="0" dirty="0">
                <a:ln>
                  <a:noFill/>
                </a:ln>
                <a:solidFill>
                  <a:srgbClr val="000000"/>
                </a:solidFill>
                <a:effectLst/>
                <a:uLnTx/>
                <a:uFillTx/>
                <a:latin typeface="Arial"/>
                <a:ea typeface="+mj-ea"/>
                <a:cs typeface="+mj-cs"/>
              </a:rPr>
              <a:t>– Introduction by INC Chair</a:t>
            </a:r>
          </a:p>
        </p:txBody>
      </p:sp>
      <p:cxnSp>
        <p:nvCxnSpPr>
          <p:cNvPr id="3" name="Straight Connector 2">
            <a:extLst>
              <a:ext uri="{FF2B5EF4-FFF2-40B4-BE49-F238E27FC236}">
                <a16:creationId xmlns:a16="http://schemas.microsoft.com/office/drawing/2014/main" id="{C434507E-4BD5-C330-06AC-C3204F52A0F0}"/>
              </a:ext>
            </a:extLst>
          </p:cNvPr>
          <p:cNvCxnSpPr/>
          <p:nvPr/>
        </p:nvCxnSpPr>
        <p:spPr bwMode="auto">
          <a:xfrm>
            <a:off x="492177" y="1002435"/>
            <a:ext cx="10972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 name="TextBox 3">
            <a:extLst>
              <a:ext uri="{FF2B5EF4-FFF2-40B4-BE49-F238E27FC236}">
                <a16:creationId xmlns:a16="http://schemas.microsoft.com/office/drawing/2014/main" id="{537B19E5-7D96-72C3-E420-898F5A2D66E6}"/>
              </a:ext>
            </a:extLst>
          </p:cNvPr>
          <p:cNvSpPr txBox="1"/>
          <p:nvPr/>
        </p:nvSpPr>
        <p:spPr>
          <a:xfrm>
            <a:off x="492177" y="1492272"/>
            <a:ext cx="11333030" cy="4611262"/>
          </a:xfrm>
          <a:prstGeom prst="rect">
            <a:avLst/>
          </a:prstGeom>
          <a:noFill/>
        </p:spPr>
        <p:txBody>
          <a:bodyPr wrap="square">
            <a:spAutoFit/>
          </a:bodyPr>
          <a:lstStyle/>
          <a:p>
            <a:pPr marL="342900" marR="0" lvl="0" indent="-342900" algn="l" defTabSz="914400" rtl="0" eaLnBrk="1" fontAlgn="auto" latinLnBrk="0" hangingPunct="1">
              <a:lnSpc>
                <a:spcPct val="115000"/>
              </a:lnSpc>
              <a:spcBef>
                <a:spcPts val="0"/>
              </a:spcBef>
              <a:spcAft>
                <a:spcPts val="800"/>
              </a:spcAft>
              <a:buClrTx/>
              <a:buSzPct val="100000"/>
              <a:buFont typeface="Arial" panose="020B0604020202020204" pitchFamily="34" charset="0"/>
              <a:buChar char="•"/>
              <a:tabLst>
                <a:tab pos="914400" algn="l"/>
              </a:tabLst>
              <a:defRPr/>
            </a:pPr>
            <a:r>
              <a:rPr lang="en-US" sz="2400" dirty="0"/>
              <a:t>The informal intersessional work has been divided into three workstreams, corresponding to each legal instrument to be developed. </a:t>
            </a:r>
          </a:p>
          <a:p>
            <a:pPr marL="342900" marR="0" lvl="0" indent="-342900" algn="l" defTabSz="914400" rtl="0" eaLnBrk="1" fontAlgn="auto" latinLnBrk="0" hangingPunct="1">
              <a:lnSpc>
                <a:spcPct val="115000"/>
              </a:lnSpc>
              <a:spcBef>
                <a:spcPts val="0"/>
              </a:spcBef>
              <a:spcAft>
                <a:spcPts val="800"/>
              </a:spcAft>
              <a:buClrTx/>
              <a:buSzPct val="100000"/>
              <a:buFont typeface="Arial" panose="020B0604020202020204" pitchFamily="34" charset="0"/>
              <a:buChar char="•"/>
              <a:tabLst>
                <a:tab pos="914400" algn="l"/>
              </a:tabLst>
              <a:defRPr/>
            </a:pPr>
            <a:r>
              <a:rPr kumimoji="0" lang="en-US" sz="2400" b="0" i="0" u="none" strike="noStrike" kern="1200" cap="none" spc="0" normalizeH="0" baseline="0" noProof="0" dirty="0">
                <a:ln>
                  <a:noFill/>
                </a:ln>
                <a:solidFill>
                  <a:srgbClr val="000000"/>
                </a:solidFill>
                <a:effectLst/>
                <a:uLnTx/>
                <a:uFillTx/>
                <a:latin typeface="Arial"/>
                <a:ea typeface="DengXian" panose="02010600030101010101" pitchFamily="2" charset="-122"/>
                <a:cs typeface="+mn-cs"/>
              </a:rPr>
              <a:t>The work </a:t>
            </a:r>
            <a:r>
              <a:rPr lang="en-US" sz="2400" dirty="0">
                <a:solidFill>
                  <a:srgbClr val="000000"/>
                </a:solidFill>
                <a:latin typeface="Arial"/>
                <a:ea typeface="DengXian" panose="02010600030101010101" pitchFamily="2" charset="-122"/>
              </a:rPr>
              <a:t>under each workstream is guided by Co-Leads. Workstream I is guided by Mr. Daniel Nuer from Ghana. </a:t>
            </a:r>
          </a:p>
          <a:p>
            <a:pPr marL="342900" marR="0" lvl="0" indent="-342900" algn="l" defTabSz="914400" rtl="0" eaLnBrk="1" fontAlgn="auto" latinLnBrk="0" hangingPunct="1">
              <a:lnSpc>
                <a:spcPct val="115000"/>
              </a:lnSpc>
              <a:spcBef>
                <a:spcPts val="0"/>
              </a:spcBef>
              <a:spcAft>
                <a:spcPts val="800"/>
              </a:spcAft>
              <a:buClrTx/>
              <a:buSzPct val="100000"/>
              <a:buFont typeface="Arial" panose="020B0604020202020204" pitchFamily="34" charset="0"/>
              <a:buChar char="•"/>
              <a:tabLst>
                <a:tab pos="914400" algn="l"/>
              </a:tabLst>
              <a:defRPr/>
            </a:pPr>
            <a:r>
              <a:rPr lang="en-US" sz="2400" dirty="0"/>
              <a:t>Workstream I is responsible for developing proposals in respect of the framework convention. </a:t>
            </a:r>
          </a:p>
          <a:p>
            <a:pPr marL="342900" marR="0" lvl="0" indent="-342900" algn="l" defTabSz="914400" rtl="0" eaLnBrk="1" fontAlgn="auto" latinLnBrk="0" hangingPunct="1">
              <a:lnSpc>
                <a:spcPct val="115000"/>
              </a:lnSpc>
              <a:spcBef>
                <a:spcPts val="0"/>
              </a:spcBef>
              <a:spcAft>
                <a:spcPts val="800"/>
              </a:spcAft>
              <a:buClrTx/>
              <a:buSzPct val="100000"/>
              <a:buFont typeface="Arial" panose="020B0604020202020204" pitchFamily="34" charset="0"/>
              <a:buChar char="•"/>
              <a:tabLst>
                <a:tab pos="914400" algn="l"/>
              </a:tabLst>
              <a:defRPr/>
            </a:pPr>
            <a:r>
              <a:rPr lang="en-US" sz="2400" dirty="0"/>
              <a:t>The work is informed by the nature of the “framework protocol approach” and specifically the </a:t>
            </a:r>
            <a:r>
              <a:rPr lang="en-US" sz="2400" dirty="0" err="1"/>
              <a:t>ToR</a:t>
            </a:r>
            <a:r>
              <a:rPr lang="en-US" sz="2400" dirty="0"/>
              <a:t> outlining the structure and future content of the framework convention. As such, there is a clear starting point for the substantive work on the instrument.</a:t>
            </a:r>
            <a:endParaRPr lang="en-US" sz="2400" dirty="0">
              <a:solidFill>
                <a:srgbClr val="000000"/>
              </a:solidFill>
              <a:latin typeface="Arial"/>
              <a:ea typeface="DengXian" panose="02010600030101010101" pitchFamily="2" charset="-122"/>
            </a:endParaRPr>
          </a:p>
        </p:txBody>
      </p:sp>
    </p:spTree>
    <p:extLst>
      <p:ext uri="{BB962C8B-B14F-4D97-AF65-F5344CB8AC3E}">
        <p14:creationId xmlns:p14="http://schemas.microsoft.com/office/powerpoint/2010/main" val="1228328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0279DF-463B-5FA8-D4F0-5671F831B096}"/>
            </a:ext>
          </a:extLst>
        </p:cNvPr>
        <p:cNvGrpSpPr/>
        <p:nvPr/>
      </p:nvGrpSpPr>
      <p:grpSpPr>
        <a:xfrm>
          <a:off x="0" y="0"/>
          <a:ext cx="0" cy="0"/>
          <a:chOff x="0" y="0"/>
          <a:chExt cx="0" cy="0"/>
        </a:xfrm>
      </p:grpSpPr>
      <p:grpSp>
        <p:nvGrpSpPr>
          <p:cNvPr id="2" name="logos">
            <a:extLst>
              <a:ext uri="{FF2B5EF4-FFF2-40B4-BE49-F238E27FC236}">
                <a16:creationId xmlns:a16="http://schemas.microsoft.com/office/drawing/2014/main" id="{7FD63D70-317E-6134-959D-68A563A6ECB1}"/>
              </a:ext>
            </a:extLst>
          </p:cNvPr>
          <p:cNvGrpSpPr>
            <a:grpSpLocks noGrp="1" noUngrp="1" noRot="1" noMove="1" noResize="1"/>
          </p:cNvGrpSpPr>
          <p:nvPr/>
        </p:nvGrpSpPr>
        <p:grpSpPr>
          <a:xfrm>
            <a:off x="-10563" y="5798950"/>
            <a:ext cx="12213126" cy="1108644"/>
            <a:chOff x="-135803" y="5810925"/>
            <a:chExt cx="12213126" cy="1108644"/>
          </a:xfrm>
        </p:grpSpPr>
        <p:sp>
          <p:nvSpPr>
            <p:cNvPr id="7" name="Rectangle 6">
              <a:extLst>
                <a:ext uri="{FF2B5EF4-FFF2-40B4-BE49-F238E27FC236}">
                  <a16:creationId xmlns:a16="http://schemas.microsoft.com/office/drawing/2014/main" id="{25C81AEF-5AD9-03AC-A56C-8A4C166641CB}"/>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8" name="Picture 7" descr="A black background with a black square&#10;&#10;AI-generated content may be incorrect.">
              <a:extLst>
                <a:ext uri="{FF2B5EF4-FFF2-40B4-BE49-F238E27FC236}">
                  <a16:creationId xmlns:a16="http://schemas.microsoft.com/office/drawing/2014/main" id="{25E2D288-B46A-DF57-0E9D-CA705BB5E64D}"/>
                </a:ext>
              </a:extLst>
            </p:cNvPr>
            <p:cNvPicPr>
              <a:picLocks noGrp="1" noRo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9" name="Picture 8" descr="A blue green and black triangle&#10;&#10;AI-generated content may be incorrect.">
              <a:extLst>
                <a:ext uri="{FF2B5EF4-FFF2-40B4-BE49-F238E27FC236}">
                  <a16:creationId xmlns:a16="http://schemas.microsoft.com/office/drawing/2014/main" id="{95450678-B7AC-BEE0-6EDC-B8249911D550}"/>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6" name="Title 3">
            <a:extLst>
              <a:ext uri="{FF2B5EF4-FFF2-40B4-BE49-F238E27FC236}">
                <a16:creationId xmlns:a16="http://schemas.microsoft.com/office/drawing/2014/main" id="{28A62218-EE7D-FC90-75F6-39F58DE01DE7}"/>
              </a:ext>
            </a:extLst>
          </p:cNvPr>
          <p:cNvSpPr txBox="1">
            <a:spLocks/>
          </p:cNvSpPr>
          <p:nvPr/>
        </p:nvSpPr>
        <p:spPr bwMode="auto">
          <a:xfrm>
            <a:off x="492177" y="268256"/>
            <a:ext cx="10972800" cy="672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400" b="1" i="1" kern="0"/>
              <a:t>INC Tax Workstream I – </a:t>
            </a:r>
            <a:r>
              <a:rPr lang="en-US" sz="2400" i="1" kern="0"/>
              <a:t>Work plan</a:t>
            </a:r>
          </a:p>
        </p:txBody>
      </p:sp>
      <p:cxnSp>
        <p:nvCxnSpPr>
          <p:cNvPr id="3" name="Straight Connector 2">
            <a:extLst>
              <a:ext uri="{FF2B5EF4-FFF2-40B4-BE49-F238E27FC236}">
                <a16:creationId xmlns:a16="http://schemas.microsoft.com/office/drawing/2014/main" id="{449C1D49-3B80-E855-AFE3-34FD8A5DBF21}"/>
              </a:ext>
            </a:extLst>
          </p:cNvPr>
          <p:cNvCxnSpPr/>
          <p:nvPr/>
        </p:nvCxnSpPr>
        <p:spPr bwMode="auto">
          <a:xfrm>
            <a:off x="492177" y="919251"/>
            <a:ext cx="10972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 name="TextBox 4">
            <a:extLst>
              <a:ext uri="{FF2B5EF4-FFF2-40B4-BE49-F238E27FC236}">
                <a16:creationId xmlns:a16="http://schemas.microsoft.com/office/drawing/2014/main" id="{BF125C8A-B1DA-6425-1374-F162FB1995A5}"/>
              </a:ext>
            </a:extLst>
          </p:cNvPr>
          <p:cNvSpPr txBox="1"/>
          <p:nvPr/>
        </p:nvSpPr>
        <p:spPr>
          <a:xfrm>
            <a:off x="492177" y="995929"/>
            <a:ext cx="11016483" cy="1446550"/>
          </a:xfrm>
          <a:prstGeom prst="rect">
            <a:avLst/>
          </a:prstGeom>
          <a:noFill/>
        </p:spPr>
        <p:txBody>
          <a:bodyPr wrap="square" rtlCol="0">
            <a:spAutoFit/>
          </a:bodyPr>
          <a:lstStyle/>
          <a:p>
            <a:pPr marL="342900" indent="-342900">
              <a:buFont typeface="Arial" panose="020B0604020202020204" pitchFamily="34" charset="0"/>
              <a:buChar char="•"/>
            </a:pPr>
            <a:r>
              <a:rPr lang="en-US" sz="2200"/>
              <a:t>Workflow will be different from that of protocols as the scoping stage has already been completed in drafting of </a:t>
            </a:r>
            <a:r>
              <a:rPr lang="en-US" sz="2200" err="1"/>
              <a:t>ToR</a:t>
            </a:r>
            <a:endParaRPr lang="en-US" sz="2200"/>
          </a:p>
          <a:p>
            <a:pPr marL="342900" indent="-342900">
              <a:buFont typeface="Arial" panose="020B0604020202020204" pitchFamily="34" charset="0"/>
              <a:buChar char="•"/>
            </a:pPr>
            <a:r>
              <a:rPr lang="en-US" sz="2200"/>
              <a:t>Focus in first stage is on drafting text relating to commitments in </a:t>
            </a:r>
            <a:r>
              <a:rPr lang="en-US" sz="2200" err="1"/>
              <a:t>ToR</a:t>
            </a:r>
            <a:r>
              <a:rPr lang="en-US" sz="2200"/>
              <a:t> because other aspects of the Framework Convention flow from their content</a:t>
            </a:r>
          </a:p>
        </p:txBody>
      </p:sp>
      <p:graphicFrame>
        <p:nvGraphicFramePr>
          <p:cNvPr id="4" name="Diagram 3">
            <a:extLst>
              <a:ext uri="{FF2B5EF4-FFF2-40B4-BE49-F238E27FC236}">
                <a16:creationId xmlns:a16="http://schemas.microsoft.com/office/drawing/2014/main" id="{36CD5044-8B74-87B1-1286-8E7BA94F4618}"/>
              </a:ext>
            </a:extLst>
          </p:cNvPr>
          <p:cNvGraphicFramePr/>
          <p:nvPr>
            <p:extLst>
              <p:ext uri="{D42A27DB-BD31-4B8C-83A1-F6EECF244321}">
                <p14:modId xmlns:p14="http://schemas.microsoft.com/office/powerpoint/2010/main" val="427400886"/>
              </p:ext>
            </p:extLst>
          </p:nvPr>
        </p:nvGraphicFramePr>
        <p:xfrm>
          <a:off x="763445" y="2519156"/>
          <a:ext cx="10473945" cy="319125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771198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26D21C-18D9-02F3-E04D-4D465567B2AF}"/>
            </a:ext>
          </a:extLst>
        </p:cNvPr>
        <p:cNvGrpSpPr/>
        <p:nvPr/>
      </p:nvGrpSpPr>
      <p:grpSpPr>
        <a:xfrm>
          <a:off x="0" y="0"/>
          <a:ext cx="0" cy="0"/>
          <a:chOff x="0" y="0"/>
          <a:chExt cx="0" cy="0"/>
        </a:xfrm>
      </p:grpSpPr>
      <p:grpSp>
        <p:nvGrpSpPr>
          <p:cNvPr id="2" name="logos">
            <a:extLst>
              <a:ext uri="{FF2B5EF4-FFF2-40B4-BE49-F238E27FC236}">
                <a16:creationId xmlns:a16="http://schemas.microsoft.com/office/drawing/2014/main" id="{EDFEE6E2-1379-842A-856D-0B61625A0657}"/>
              </a:ext>
            </a:extLst>
          </p:cNvPr>
          <p:cNvGrpSpPr>
            <a:grpSpLocks noGrp="1" noUngrp="1" noRot="1" noMove="1" noResize="1"/>
          </p:cNvGrpSpPr>
          <p:nvPr/>
        </p:nvGrpSpPr>
        <p:grpSpPr>
          <a:xfrm>
            <a:off x="-10563" y="5798950"/>
            <a:ext cx="12213126" cy="1108644"/>
            <a:chOff x="-135803" y="5810925"/>
            <a:chExt cx="12213126" cy="1108644"/>
          </a:xfrm>
        </p:grpSpPr>
        <p:sp>
          <p:nvSpPr>
            <p:cNvPr id="7" name="Rectangle 6">
              <a:extLst>
                <a:ext uri="{FF2B5EF4-FFF2-40B4-BE49-F238E27FC236}">
                  <a16:creationId xmlns:a16="http://schemas.microsoft.com/office/drawing/2014/main" id="{9757A021-DFE7-2F9E-AED3-049CB360C7AC}"/>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8" name="Picture 7" descr="A black background with a black square&#10;&#10;AI-generated content may be incorrect.">
              <a:extLst>
                <a:ext uri="{FF2B5EF4-FFF2-40B4-BE49-F238E27FC236}">
                  <a16:creationId xmlns:a16="http://schemas.microsoft.com/office/drawing/2014/main" id="{00E77C96-C94F-1BEE-A2D9-73CD0B064A44}"/>
                </a:ext>
              </a:extLst>
            </p:cNvPr>
            <p:cNvPicPr>
              <a:picLocks noGrp="1" noRo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13" name="Picture 12" descr="A blue green and black triangle&#10;&#10;AI-generated content may be incorrect.">
              <a:extLst>
                <a:ext uri="{FF2B5EF4-FFF2-40B4-BE49-F238E27FC236}">
                  <a16:creationId xmlns:a16="http://schemas.microsoft.com/office/drawing/2014/main" id="{25CA0E38-0AE1-727D-EF4E-6ADEE52AE864}"/>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6" name="Title 3">
            <a:extLst>
              <a:ext uri="{FF2B5EF4-FFF2-40B4-BE49-F238E27FC236}">
                <a16:creationId xmlns:a16="http://schemas.microsoft.com/office/drawing/2014/main" id="{01C9AE55-C058-DDF9-BA77-2D88D397858A}"/>
              </a:ext>
            </a:extLst>
          </p:cNvPr>
          <p:cNvSpPr txBox="1">
            <a:spLocks/>
          </p:cNvSpPr>
          <p:nvPr/>
        </p:nvSpPr>
        <p:spPr bwMode="auto">
          <a:xfrm>
            <a:off x="492177" y="330200"/>
            <a:ext cx="10972800" cy="546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1" u="none" strike="noStrike" kern="0" cap="none" spc="0" normalizeH="0" baseline="0" noProof="0" dirty="0">
                <a:ln>
                  <a:noFill/>
                </a:ln>
                <a:solidFill>
                  <a:srgbClr val="000000"/>
                </a:solidFill>
                <a:effectLst/>
                <a:uLnTx/>
                <a:uFillTx/>
                <a:latin typeface="Arial"/>
                <a:ea typeface="+mj-ea"/>
                <a:cs typeface="+mj-cs"/>
              </a:rPr>
              <a:t>INC Tax Workstream I </a:t>
            </a:r>
            <a:r>
              <a:rPr kumimoji="0" lang="en-US" sz="2400" b="0" i="1" u="none" strike="noStrike" kern="0" cap="none" spc="0" normalizeH="0" baseline="0" noProof="0" dirty="0">
                <a:ln>
                  <a:noFill/>
                </a:ln>
                <a:solidFill>
                  <a:srgbClr val="000000"/>
                </a:solidFill>
                <a:effectLst/>
                <a:uLnTx/>
                <a:uFillTx/>
                <a:latin typeface="Arial"/>
                <a:ea typeface="+mj-ea"/>
                <a:cs typeface="+mj-cs"/>
              </a:rPr>
              <a:t>– </a:t>
            </a:r>
            <a:r>
              <a:rPr lang="en-US" sz="2400" i="1" kern="0" dirty="0">
                <a:solidFill>
                  <a:srgbClr val="000000"/>
                </a:solidFill>
                <a:latin typeface="Arial"/>
              </a:rPr>
              <a:t>Order in which issues will be taken up</a:t>
            </a:r>
            <a:endParaRPr kumimoji="0" lang="en-US" sz="2400" b="0" i="1" u="none" strike="noStrike" kern="0" cap="none" spc="0" normalizeH="0" baseline="0" noProof="0" dirty="0">
              <a:ln>
                <a:noFill/>
              </a:ln>
              <a:solidFill>
                <a:srgbClr val="000000"/>
              </a:solidFill>
              <a:effectLst/>
              <a:uLnTx/>
              <a:uFillTx/>
              <a:latin typeface="Arial"/>
              <a:ea typeface="+mj-ea"/>
              <a:cs typeface="+mj-cs"/>
            </a:endParaRPr>
          </a:p>
        </p:txBody>
      </p:sp>
      <p:cxnSp>
        <p:nvCxnSpPr>
          <p:cNvPr id="3" name="Straight Connector 2">
            <a:extLst>
              <a:ext uri="{FF2B5EF4-FFF2-40B4-BE49-F238E27FC236}">
                <a16:creationId xmlns:a16="http://schemas.microsoft.com/office/drawing/2014/main" id="{8B11916F-DE3A-887F-F860-91A29C0D79DB}"/>
              </a:ext>
            </a:extLst>
          </p:cNvPr>
          <p:cNvCxnSpPr/>
          <p:nvPr/>
        </p:nvCxnSpPr>
        <p:spPr bwMode="auto">
          <a:xfrm>
            <a:off x="492177" y="1002435"/>
            <a:ext cx="10972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 name="Rectangle 3">
            <a:extLst>
              <a:ext uri="{FF2B5EF4-FFF2-40B4-BE49-F238E27FC236}">
                <a16:creationId xmlns:a16="http://schemas.microsoft.com/office/drawing/2014/main" id="{C96A9A3C-B1FF-22F0-5D65-B1162494263E}"/>
              </a:ext>
            </a:extLst>
          </p:cNvPr>
          <p:cNvSpPr/>
          <p:nvPr/>
        </p:nvSpPr>
        <p:spPr bwMode="auto">
          <a:xfrm>
            <a:off x="492178" y="1222218"/>
            <a:ext cx="3342239" cy="1222211"/>
          </a:xfrm>
          <a:prstGeom prst="rect">
            <a:avLst/>
          </a:prstGeom>
          <a:solidFill>
            <a:srgbClr val="FEC082"/>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 name="Rectangle 4">
            <a:extLst>
              <a:ext uri="{FF2B5EF4-FFF2-40B4-BE49-F238E27FC236}">
                <a16:creationId xmlns:a16="http://schemas.microsoft.com/office/drawing/2014/main" id="{6B208C62-A7B1-BE28-E3F6-EBA7B9C60CAE}"/>
              </a:ext>
            </a:extLst>
          </p:cNvPr>
          <p:cNvSpPr/>
          <p:nvPr/>
        </p:nvSpPr>
        <p:spPr bwMode="auto">
          <a:xfrm>
            <a:off x="492177" y="2387858"/>
            <a:ext cx="3342239" cy="3578376"/>
          </a:xfrm>
          <a:prstGeom prst="rect">
            <a:avLst/>
          </a:prstGeom>
          <a:solidFill>
            <a:srgbClr val="F5DAA9"/>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9" name="Rectangle 8">
            <a:extLst>
              <a:ext uri="{FF2B5EF4-FFF2-40B4-BE49-F238E27FC236}">
                <a16:creationId xmlns:a16="http://schemas.microsoft.com/office/drawing/2014/main" id="{0E2A76DD-E7E1-BDFE-917F-A112CCD919D9}"/>
              </a:ext>
            </a:extLst>
          </p:cNvPr>
          <p:cNvSpPr/>
          <p:nvPr/>
        </p:nvSpPr>
        <p:spPr bwMode="auto">
          <a:xfrm>
            <a:off x="4304303" y="1222219"/>
            <a:ext cx="3342239" cy="1165640"/>
          </a:xfrm>
          <a:prstGeom prst="rect">
            <a:avLst/>
          </a:prstGeom>
          <a:solidFill>
            <a:srgbClr val="0B7376">
              <a:alpha val="70000"/>
            </a:srgb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0" name="Rectangle 9">
            <a:extLst>
              <a:ext uri="{FF2B5EF4-FFF2-40B4-BE49-F238E27FC236}">
                <a16:creationId xmlns:a16="http://schemas.microsoft.com/office/drawing/2014/main" id="{9B6EB15E-1077-635A-DE99-A7F8531CA0DF}"/>
              </a:ext>
            </a:extLst>
          </p:cNvPr>
          <p:cNvSpPr/>
          <p:nvPr/>
        </p:nvSpPr>
        <p:spPr bwMode="auto">
          <a:xfrm>
            <a:off x="4304302" y="2387858"/>
            <a:ext cx="3342239" cy="3578376"/>
          </a:xfrm>
          <a:prstGeom prst="rect">
            <a:avLst/>
          </a:prstGeom>
          <a:solidFill>
            <a:srgbClr val="0B7277">
              <a:alpha val="40000"/>
            </a:srgb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1" name="Rectangle 10">
            <a:extLst>
              <a:ext uri="{FF2B5EF4-FFF2-40B4-BE49-F238E27FC236}">
                <a16:creationId xmlns:a16="http://schemas.microsoft.com/office/drawing/2014/main" id="{094DE731-D3A9-FC54-B136-A837D4EC35D3}"/>
              </a:ext>
            </a:extLst>
          </p:cNvPr>
          <p:cNvSpPr/>
          <p:nvPr/>
        </p:nvSpPr>
        <p:spPr bwMode="auto">
          <a:xfrm>
            <a:off x="8116431" y="1222219"/>
            <a:ext cx="3342239" cy="1165637"/>
          </a:xfrm>
          <a:prstGeom prst="rect">
            <a:avLst/>
          </a:prstGeom>
          <a:solidFill>
            <a:srgbClr val="7A3878">
              <a:alpha val="61000"/>
            </a:srgb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2" name="Rectangle 11">
            <a:extLst>
              <a:ext uri="{FF2B5EF4-FFF2-40B4-BE49-F238E27FC236}">
                <a16:creationId xmlns:a16="http://schemas.microsoft.com/office/drawing/2014/main" id="{3E8BE543-6567-FA2B-313D-E8C67A863621}"/>
              </a:ext>
            </a:extLst>
          </p:cNvPr>
          <p:cNvSpPr/>
          <p:nvPr/>
        </p:nvSpPr>
        <p:spPr bwMode="auto">
          <a:xfrm>
            <a:off x="8116430" y="2387858"/>
            <a:ext cx="3342239" cy="3578376"/>
          </a:xfrm>
          <a:prstGeom prst="rect">
            <a:avLst/>
          </a:prstGeom>
          <a:solidFill>
            <a:srgbClr val="7A3878">
              <a:alpha val="30000"/>
            </a:srgb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TextBox 13">
            <a:extLst>
              <a:ext uri="{FF2B5EF4-FFF2-40B4-BE49-F238E27FC236}">
                <a16:creationId xmlns:a16="http://schemas.microsoft.com/office/drawing/2014/main" id="{AB9312C6-8D48-741F-7A79-6535E3692512}"/>
              </a:ext>
            </a:extLst>
          </p:cNvPr>
          <p:cNvSpPr txBox="1"/>
          <p:nvPr/>
        </p:nvSpPr>
        <p:spPr>
          <a:xfrm>
            <a:off x="1122626" y="1481873"/>
            <a:ext cx="2055137" cy="646331"/>
          </a:xfrm>
          <a:prstGeom prst="rect">
            <a:avLst/>
          </a:prstGeom>
          <a:noFill/>
        </p:spPr>
        <p:txBody>
          <a:bodyPr wrap="square">
            <a:spAutoFit/>
          </a:bodyPr>
          <a:lstStyle/>
          <a:p>
            <a:pPr lvl="0"/>
            <a:r>
              <a:rPr kumimoji="0" lang="en-US" sz="1800" b="1" i="1" u="none" strike="noStrike" kern="1200" cap="none" spc="0" normalizeH="0" baseline="0" noProof="0" dirty="0">
                <a:ln/>
                <a:solidFill>
                  <a:schemeClr val="tx1"/>
                </a:solidFill>
                <a:effectLst/>
                <a:uLnTx/>
                <a:uFillTx/>
                <a:latin typeface="Arial"/>
                <a:ea typeface="+mj-ea"/>
                <a:cs typeface="+mj-cs"/>
              </a:rPr>
              <a:t>Provisions to be addressed </a:t>
            </a:r>
            <a:r>
              <a:rPr kumimoji="0" lang="en-US" sz="1800" b="1" i="1" u="none" strike="noStrike" kern="1200" cap="none" spc="0" normalizeH="0" baseline="0" noProof="0" dirty="0">
                <a:ln/>
                <a:solidFill>
                  <a:srgbClr val="000000"/>
                </a:solidFill>
                <a:effectLst/>
                <a:uLnTx/>
                <a:uFillTx/>
                <a:latin typeface="Arial"/>
                <a:ea typeface="+mn-ea"/>
                <a:cs typeface="+mn-cs"/>
              </a:rPr>
              <a:t>early</a:t>
            </a:r>
            <a:endParaRPr kumimoji="0" lang="en-US" sz="1800" b="1" i="1" u="none" strike="noStrike" kern="1200" cap="none" spc="0" normalizeH="0" baseline="0" dirty="0">
              <a:ln/>
              <a:solidFill>
                <a:srgbClr val="000000"/>
              </a:solidFill>
              <a:effectLst/>
              <a:uLnTx/>
              <a:uFillTx/>
              <a:latin typeface="Arial"/>
              <a:ea typeface="+mn-ea"/>
              <a:cs typeface="+mn-cs"/>
            </a:endParaRPr>
          </a:p>
        </p:txBody>
      </p:sp>
      <p:sp>
        <p:nvSpPr>
          <p:cNvPr id="16" name="TextBox 15">
            <a:extLst>
              <a:ext uri="{FF2B5EF4-FFF2-40B4-BE49-F238E27FC236}">
                <a16:creationId xmlns:a16="http://schemas.microsoft.com/office/drawing/2014/main" id="{8A002113-27E8-087B-410D-AC076F97B4D5}"/>
              </a:ext>
            </a:extLst>
          </p:cNvPr>
          <p:cNvSpPr txBox="1"/>
          <p:nvPr/>
        </p:nvSpPr>
        <p:spPr>
          <a:xfrm>
            <a:off x="4452039" y="1338391"/>
            <a:ext cx="3342239" cy="923330"/>
          </a:xfrm>
          <a:prstGeom prst="rect">
            <a:avLst/>
          </a:prstGeom>
          <a:noFill/>
        </p:spPr>
        <p:txBody>
          <a:bodyPr wrap="square">
            <a:spAutoFit/>
          </a:bodyPr>
          <a:lstStyle/>
          <a:p>
            <a:pPr lvl="0"/>
            <a:r>
              <a:rPr kumimoji="0" lang="en-US" sz="1800" b="1" i="1" u="none" strike="noStrike" kern="1200" cap="none" spc="0" normalizeH="0" baseline="0" noProof="0" dirty="0">
                <a:ln/>
                <a:solidFill>
                  <a:schemeClr val="tx1"/>
                </a:solidFill>
                <a:effectLst/>
                <a:uLnTx/>
                <a:uFillTx/>
                <a:latin typeface="Arial"/>
                <a:ea typeface="+mj-ea"/>
                <a:cs typeface="+mj-cs"/>
              </a:rPr>
              <a:t>Provisions whose drafting </a:t>
            </a:r>
            <a:r>
              <a:rPr lang="en-US" sz="1800" b="1" kern="1200" noProof="0" dirty="0">
                <a:solidFill>
                  <a:srgbClr val="000000"/>
                </a:solidFill>
                <a:latin typeface="Arial"/>
                <a:ea typeface="+mn-ea"/>
                <a:cs typeface="+mn-cs"/>
              </a:rPr>
              <a:t>depends</a:t>
            </a:r>
            <a:r>
              <a:rPr kumimoji="0" lang="en-US" sz="1800" b="1" i="1" u="none" strike="noStrike" kern="1200" cap="none" spc="0" normalizeH="0" baseline="0" noProof="0" dirty="0">
                <a:ln/>
                <a:solidFill>
                  <a:schemeClr val="tx1"/>
                </a:solidFill>
                <a:effectLst/>
                <a:uLnTx/>
                <a:uFillTx/>
                <a:latin typeface="Arial"/>
                <a:ea typeface="+mj-ea"/>
                <a:cs typeface="+mj-cs"/>
              </a:rPr>
              <a:t> at least in part on drafting of commitments </a:t>
            </a:r>
            <a:endParaRPr lang="en-US" sz="1800" b="1" kern="1200" dirty="0">
              <a:solidFill>
                <a:schemeClr val="tx1"/>
              </a:solidFill>
            </a:endParaRPr>
          </a:p>
        </p:txBody>
      </p:sp>
      <p:sp>
        <p:nvSpPr>
          <p:cNvPr id="18" name="TextBox 17">
            <a:extLst>
              <a:ext uri="{FF2B5EF4-FFF2-40B4-BE49-F238E27FC236}">
                <a16:creationId xmlns:a16="http://schemas.microsoft.com/office/drawing/2014/main" id="{4C1E3BC8-B001-F2A0-2661-4452828B70DA}"/>
              </a:ext>
            </a:extLst>
          </p:cNvPr>
          <p:cNvSpPr txBox="1"/>
          <p:nvPr/>
        </p:nvSpPr>
        <p:spPr>
          <a:xfrm>
            <a:off x="8402099" y="1269327"/>
            <a:ext cx="2929826" cy="1089529"/>
          </a:xfrm>
          <a:prstGeom prst="rect">
            <a:avLst/>
          </a:prstGeom>
          <a:noFill/>
        </p:spPr>
        <p:txBody>
          <a:bodyPr wrap="square">
            <a:spAutoFit/>
          </a:bodyPr>
          <a:lstStyle/>
          <a:p>
            <a:pPr marL="0" lvl="0" indent="0" algn="l" defTabSz="889000">
              <a:lnSpc>
                <a:spcPct val="90000"/>
              </a:lnSpc>
              <a:spcBef>
                <a:spcPct val="0"/>
              </a:spcBef>
              <a:spcAft>
                <a:spcPct val="35000"/>
              </a:spcAft>
              <a:buNone/>
            </a:pPr>
            <a:r>
              <a:rPr lang="en-US" sz="1800" b="1" kern="1200" noProof="0" dirty="0">
                <a:solidFill>
                  <a:srgbClr val="000000"/>
                </a:solidFill>
                <a:latin typeface="Arial"/>
                <a:ea typeface="+mn-ea"/>
                <a:cs typeface="+mn-cs"/>
              </a:rPr>
              <a:t>Provisions that are not subject-matter dependent that can be drafted at any time </a:t>
            </a:r>
            <a:endParaRPr lang="en-US" sz="1800" b="1" kern="1200" dirty="0">
              <a:solidFill>
                <a:srgbClr val="000000"/>
              </a:solidFill>
              <a:latin typeface="Arial"/>
              <a:ea typeface="+mn-ea"/>
              <a:cs typeface="+mn-cs"/>
            </a:endParaRPr>
          </a:p>
        </p:txBody>
      </p:sp>
      <p:sp>
        <p:nvSpPr>
          <p:cNvPr id="20" name="TextBox 19">
            <a:extLst>
              <a:ext uri="{FF2B5EF4-FFF2-40B4-BE49-F238E27FC236}">
                <a16:creationId xmlns:a16="http://schemas.microsoft.com/office/drawing/2014/main" id="{9C4CAB1B-4B47-CFE5-9535-F47706118449}"/>
              </a:ext>
            </a:extLst>
          </p:cNvPr>
          <p:cNvSpPr txBox="1"/>
          <p:nvPr/>
        </p:nvSpPr>
        <p:spPr>
          <a:xfrm>
            <a:off x="638919" y="2444429"/>
            <a:ext cx="3048754" cy="3539430"/>
          </a:xfrm>
          <a:prstGeom prst="rect">
            <a:avLst/>
          </a:prstGeom>
          <a:noFill/>
        </p:spPr>
        <p:txBody>
          <a:bodyPr wrap="square">
            <a:spAutoFit/>
          </a:bodyPr>
          <a:lstStyle/>
          <a:p>
            <a:pPr lvl="0">
              <a:buClrTx/>
              <a:buSzTx/>
              <a:buNone/>
            </a:pPr>
            <a:r>
              <a:rPr lang="de-DE" sz="1600" kern="1200" noProof="0" dirty="0">
                <a:solidFill>
                  <a:srgbClr val="000000">
                    <a:hueOff val="0"/>
                    <a:satOff val="0"/>
                    <a:lumOff val="0"/>
                    <a:alphaOff val="0"/>
                  </a:srgbClr>
                </a:solidFill>
                <a:latin typeface="Arial"/>
                <a:ea typeface="+mn-ea"/>
                <a:cs typeface="+mn-cs"/>
              </a:rPr>
              <a:t>Commitments</a:t>
            </a:r>
            <a:r>
              <a:rPr kumimoji="0" lang="de-DE" sz="1600" i="0" u="none" strike="noStrike" kern="1200" cap="none" spc="0" normalizeH="0" baseline="0" noProof="0" dirty="0">
                <a:ln/>
                <a:effectLst/>
                <a:uLnTx/>
                <a:uFillTx/>
                <a:latin typeface="Arial"/>
                <a:ea typeface="Times New Roman" panose="02020603050405020304" pitchFamily="18" charset="0"/>
                <a:cs typeface="+mn-cs"/>
              </a:rPr>
              <a:t>:</a:t>
            </a:r>
            <a:endParaRPr lang="en-US" sz="1600" kern="1200" dirty="0"/>
          </a:p>
          <a:p>
            <a:pPr marL="285750" lvl="0" indent="-285750">
              <a:buFont typeface="Arial" panose="020B0604020202020204" pitchFamily="34" charset="0"/>
              <a:buChar char="•"/>
            </a:pPr>
            <a:r>
              <a:rPr kumimoji="0" lang="de-DE" sz="1600" b="1" i="0" u="none" strike="noStrike" kern="1200" cap="none" spc="0" normalizeH="0" baseline="0" noProof="0" dirty="0">
                <a:ln/>
                <a:effectLst/>
                <a:uLnTx/>
                <a:uFillTx/>
                <a:latin typeface="Arial"/>
                <a:ea typeface="Times New Roman" panose="02020603050405020304" pitchFamily="18" charset="0"/>
                <a:cs typeface="+mn-cs"/>
              </a:rPr>
              <a:t>Fair allocation of taxing rights</a:t>
            </a:r>
            <a:endParaRPr lang="de-DE" sz="1600" dirty="0">
              <a:solidFill>
                <a:srgbClr val="000000"/>
              </a:solidFill>
              <a:latin typeface="Arial"/>
              <a:ea typeface="Times New Roman" panose="02020603050405020304" pitchFamily="18" charset="0"/>
            </a:endParaRPr>
          </a:p>
          <a:p>
            <a:pPr marL="285750" lvl="0" indent="-285750">
              <a:buFont typeface="Arial" panose="020B0604020202020204" pitchFamily="34" charset="0"/>
              <a:buChar char="•"/>
            </a:pPr>
            <a:r>
              <a:rPr kumimoji="0" lang="en-US" sz="1600" b="1" i="0" u="none" strike="noStrike" kern="1200" cap="none" spc="0" normalizeH="0" baseline="0" noProof="0" dirty="0">
                <a:ln/>
                <a:effectLst/>
                <a:uLnTx/>
                <a:uFillTx/>
                <a:latin typeface="Arial"/>
                <a:ea typeface="Times New Roman" panose="02020603050405020304" pitchFamily="18" charset="0"/>
                <a:cs typeface="+mn-cs"/>
              </a:rPr>
              <a:t>Effective prevention and resolution of tax disputes</a:t>
            </a:r>
          </a:p>
          <a:p>
            <a:pPr marL="285750" lvl="0" indent="-285750">
              <a:buFont typeface="Arial" panose="020B0604020202020204" pitchFamily="34" charset="0"/>
              <a:buChar char="•"/>
            </a:pPr>
            <a:r>
              <a:rPr kumimoji="0" lang="en-US" sz="1600" b="1" i="0" u="none" strike="noStrike" kern="1200" cap="none" spc="0" normalizeH="0" baseline="0" noProof="0" dirty="0">
                <a:ln/>
                <a:effectLst/>
                <a:uLnTx/>
                <a:uFillTx/>
                <a:latin typeface="Arial"/>
                <a:ea typeface="Times New Roman" panose="02020603050405020304" pitchFamily="18" charset="0"/>
                <a:cs typeface="+mn-cs"/>
              </a:rPr>
              <a:t>Sustainable development</a:t>
            </a:r>
          </a:p>
          <a:p>
            <a:pPr marL="285750" lvl="0" indent="-285750">
              <a:buFont typeface="Arial" panose="020B0604020202020204" pitchFamily="34" charset="0"/>
              <a:buChar char="•"/>
            </a:pPr>
            <a:r>
              <a:rPr kumimoji="0" lang="de-DE" sz="1600" b="0" i="0" u="none" strike="noStrike" kern="1200" cap="none" spc="0" normalizeH="0" baseline="0" noProof="0" dirty="0">
                <a:ln/>
                <a:effectLst/>
                <a:uLnTx/>
                <a:uFillTx/>
                <a:latin typeface="Arial"/>
                <a:ea typeface="Times New Roman" panose="02020603050405020304" pitchFamily="18" charset="0"/>
                <a:cs typeface="+mn-cs"/>
              </a:rPr>
              <a:t>High net worth individuals</a:t>
            </a:r>
          </a:p>
          <a:p>
            <a:pPr marL="285750" lvl="0" indent="-285750">
              <a:buFont typeface="Arial" panose="020B0604020202020204" pitchFamily="34" charset="0"/>
              <a:buChar char="•"/>
            </a:pPr>
            <a:r>
              <a:rPr kumimoji="0" lang="en-US" sz="1600" b="0" i="0" u="none" strike="noStrike" kern="1200" cap="none" spc="0" normalizeH="0" baseline="0" noProof="0" dirty="0">
                <a:ln/>
                <a:effectLst/>
                <a:uLnTx/>
                <a:uFillTx/>
                <a:latin typeface="Arial"/>
                <a:ea typeface="Times New Roman" panose="02020603050405020304" pitchFamily="18" charset="0"/>
                <a:cs typeface="+mn-cs"/>
              </a:rPr>
              <a:t>Effective mutual administrative assistance</a:t>
            </a:r>
          </a:p>
          <a:p>
            <a:pPr marL="285750" lvl="0" indent="-285750">
              <a:buFont typeface="Arial" panose="020B0604020202020204" pitchFamily="34" charset="0"/>
              <a:buChar char="•"/>
            </a:pPr>
            <a:r>
              <a:rPr kumimoji="0" lang="en-US" sz="1600" b="0" i="0" u="none" strike="noStrike" kern="1200" cap="none" spc="0" normalizeH="0" baseline="0" noProof="0" dirty="0">
                <a:ln/>
                <a:effectLst/>
                <a:uLnTx/>
                <a:uFillTx/>
                <a:latin typeface="Arial"/>
                <a:ea typeface="Times New Roman" panose="02020603050405020304" pitchFamily="18" charset="0"/>
                <a:cs typeface="+mn-cs"/>
              </a:rPr>
              <a:t>Illicit financial flows, tax avoidance and tax evasion</a:t>
            </a:r>
          </a:p>
          <a:p>
            <a:pPr marL="285750" lvl="0" indent="-285750">
              <a:buFont typeface="Arial" panose="020B0604020202020204" pitchFamily="34" charset="0"/>
              <a:buChar char="•"/>
            </a:pPr>
            <a:r>
              <a:rPr kumimoji="0" lang="en-US" sz="1600" b="0" i="0" u="none" strike="noStrike" kern="1200" cap="none" spc="0" normalizeH="0" baseline="0" noProof="0" dirty="0">
                <a:ln/>
                <a:effectLst/>
                <a:uLnTx/>
                <a:uFillTx/>
                <a:latin typeface="Arial"/>
                <a:ea typeface="Times New Roman" panose="02020603050405020304" pitchFamily="18" charset="0"/>
                <a:cs typeface="+mn-cs"/>
              </a:rPr>
              <a:t>Harmful tax practices</a:t>
            </a:r>
          </a:p>
          <a:p>
            <a:pPr marL="285750" lvl="0" indent="-285750">
              <a:buFont typeface="Arial" panose="020B0604020202020204" pitchFamily="34" charset="0"/>
              <a:buChar char="•"/>
            </a:pPr>
            <a:r>
              <a:rPr kumimoji="0" lang="en-US" sz="1600" b="0" i="0" u="none" strike="noStrike" kern="1200" cap="none" spc="0" normalizeH="0" baseline="0" noProof="0" dirty="0">
                <a:ln/>
                <a:effectLst/>
                <a:uLnTx/>
                <a:uFillTx/>
                <a:latin typeface="Arial"/>
                <a:ea typeface="Times New Roman" panose="02020603050405020304" pitchFamily="18" charset="0"/>
                <a:cs typeface="+mn-cs"/>
              </a:rPr>
              <a:t>Capacity building and technical assistance</a:t>
            </a:r>
            <a:endParaRPr kumimoji="0" lang="de-DE" sz="1600" b="0" i="0" u="none" strike="noStrike" kern="1200" cap="none" spc="0" normalizeH="0" baseline="0" noProof="0" dirty="0">
              <a:ln/>
              <a:effectLst/>
              <a:uLnTx/>
              <a:uFillTx/>
              <a:latin typeface="Arial"/>
              <a:ea typeface="Times New Roman" panose="02020603050405020304" pitchFamily="18" charset="0"/>
              <a:cs typeface="+mn-cs"/>
            </a:endParaRPr>
          </a:p>
        </p:txBody>
      </p:sp>
      <p:sp>
        <p:nvSpPr>
          <p:cNvPr id="22" name="TextBox 21">
            <a:extLst>
              <a:ext uri="{FF2B5EF4-FFF2-40B4-BE49-F238E27FC236}">
                <a16:creationId xmlns:a16="http://schemas.microsoft.com/office/drawing/2014/main" id="{08028DCE-4FCC-0BFF-ED30-A7FBC96DCF8F}"/>
              </a:ext>
            </a:extLst>
          </p:cNvPr>
          <p:cNvSpPr txBox="1"/>
          <p:nvPr/>
        </p:nvSpPr>
        <p:spPr>
          <a:xfrm>
            <a:off x="4421991" y="2471588"/>
            <a:ext cx="3237235" cy="2543773"/>
          </a:xfrm>
          <a:prstGeom prst="rect">
            <a:avLst/>
          </a:prstGeom>
          <a:noFill/>
        </p:spPr>
        <p:txBody>
          <a:bodyPr wrap="square">
            <a:spAutoFit/>
          </a:bodyPr>
          <a:lstStyle/>
          <a:p>
            <a:pPr marL="285750" lvl="0" indent="-285750" algn="l" defTabSz="711200">
              <a:lnSpc>
                <a:spcPct val="90000"/>
              </a:lnSpc>
              <a:spcBef>
                <a:spcPct val="0"/>
              </a:spcBef>
              <a:spcAft>
                <a:spcPct val="15000"/>
              </a:spcAft>
              <a:buClrTx/>
              <a:buSzTx/>
              <a:buFont typeface="Arial" panose="020B0604020202020204" pitchFamily="34" charset="0"/>
              <a:buChar char="•"/>
            </a:pPr>
            <a:r>
              <a:rPr lang="de-DE" kern="1200" noProof="0" dirty="0">
                <a:solidFill>
                  <a:srgbClr val="000000">
                    <a:hueOff val="0"/>
                    <a:satOff val="0"/>
                    <a:lumOff val="0"/>
                    <a:alphaOff val="0"/>
                  </a:srgbClr>
                </a:solidFill>
                <a:latin typeface="Arial"/>
                <a:ea typeface="+mn-ea"/>
                <a:cs typeface="+mn-cs"/>
              </a:rPr>
              <a:t>Definitions</a:t>
            </a:r>
          </a:p>
          <a:p>
            <a:pPr marL="285750" lvl="0" indent="-285750" algn="l" defTabSz="711200">
              <a:lnSpc>
                <a:spcPct val="90000"/>
              </a:lnSpc>
              <a:spcBef>
                <a:spcPct val="0"/>
              </a:spcBef>
              <a:spcAft>
                <a:spcPct val="15000"/>
              </a:spcAft>
              <a:buClrTx/>
              <a:buSzTx/>
              <a:buFont typeface="Arial" panose="020B0604020202020204" pitchFamily="34" charset="0"/>
              <a:buChar char="•"/>
            </a:pPr>
            <a:r>
              <a:rPr lang="de-DE" kern="1200" noProof="0" dirty="0">
                <a:solidFill>
                  <a:srgbClr val="000000">
                    <a:hueOff val="0"/>
                    <a:satOff val="0"/>
                    <a:lumOff val="0"/>
                    <a:alphaOff val="0"/>
                  </a:srgbClr>
                </a:solidFill>
                <a:latin typeface="Arial"/>
                <a:ea typeface="+mn-ea"/>
                <a:cs typeface="+mn-cs"/>
              </a:rPr>
              <a:t>Financial resources</a:t>
            </a:r>
          </a:p>
          <a:p>
            <a:pPr marL="285750" lvl="0" indent="-285750" algn="l" defTabSz="711200">
              <a:lnSpc>
                <a:spcPct val="90000"/>
              </a:lnSpc>
              <a:spcBef>
                <a:spcPct val="0"/>
              </a:spcBef>
              <a:spcAft>
                <a:spcPct val="15000"/>
              </a:spcAft>
              <a:buClrTx/>
              <a:buSzTx/>
              <a:buFont typeface="Arial" panose="020B0604020202020204" pitchFamily="34" charset="0"/>
              <a:buChar char="•"/>
            </a:pPr>
            <a:r>
              <a:rPr lang="de-DE" kern="1200" noProof="0" dirty="0">
                <a:solidFill>
                  <a:srgbClr val="000000">
                    <a:hueOff val="0"/>
                    <a:satOff val="0"/>
                    <a:lumOff val="0"/>
                    <a:alphaOff val="0"/>
                  </a:srgbClr>
                </a:solidFill>
                <a:latin typeface="Arial"/>
                <a:ea typeface="+mn-ea"/>
                <a:cs typeface="+mn-cs"/>
              </a:rPr>
              <a:t>Data collection and analysis</a:t>
            </a:r>
          </a:p>
          <a:p>
            <a:pPr marL="285750" lvl="0" indent="-285750" algn="l" defTabSz="711200">
              <a:lnSpc>
                <a:spcPct val="90000"/>
              </a:lnSpc>
              <a:spcBef>
                <a:spcPct val="0"/>
              </a:spcBef>
              <a:spcAft>
                <a:spcPct val="15000"/>
              </a:spcAft>
              <a:buClrTx/>
              <a:buSzTx/>
              <a:buFont typeface="Arial" panose="020B0604020202020204" pitchFamily="34" charset="0"/>
              <a:buChar char="•"/>
            </a:pPr>
            <a:r>
              <a:rPr lang="de-DE" kern="1200" noProof="0" dirty="0">
                <a:solidFill>
                  <a:srgbClr val="000000">
                    <a:hueOff val="0"/>
                    <a:satOff val="0"/>
                    <a:lumOff val="0"/>
                    <a:alphaOff val="0"/>
                  </a:srgbClr>
                </a:solidFill>
                <a:latin typeface="Arial"/>
                <a:ea typeface="+mn-ea"/>
                <a:cs typeface="+mn-cs"/>
              </a:rPr>
              <a:t>Exchange of information for implementation of the convention</a:t>
            </a:r>
          </a:p>
          <a:p>
            <a:pPr marL="285750" lvl="0" indent="-285750" algn="l" defTabSz="711200">
              <a:lnSpc>
                <a:spcPct val="90000"/>
              </a:lnSpc>
              <a:spcBef>
                <a:spcPct val="0"/>
              </a:spcBef>
              <a:spcAft>
                <a:spcPct val="15000"/>
              </a:spcAft>
              <a:buClrTx/>
              <a:buSzTx/>
              <a:buFont typeface="Arial" panose="020B0604020202020204" pitchFamily="34" charset="0"/>
              <a:buChar char="•"/>
            </a:pPr>
            <a:r>
              <a:rPr lang="de-DE" kern="1200" noProof="0" dirty="0">
                <a:solidFill>
                  <a:srgbClr val="000000">
                    <a:hueOff val="0"/>
                    <a:satOff val="0"/>
                    <a:lumOff val="0"/>
                    <a:alphaOff val="0"/>
                  </a:srgbClr>
                </a:solidFill>
                <a:latin typeface="Arial"/>
                <a:ea typeface="+mn-ea"/>
                <a:cs typeface="+mn-cs"/>
              </a:rPr>
              <a:t>Review and verification</a:t>
            </a:r>
          </a:p>
          <a:p>
            <a:pPr marL="285750" lvl="0" indent="-285750" algn="l" defTabSz="711200">
              <a:lnSpc>
                <a:spcPct val="90000"/>
              </a:lnSpc>
              <a:spcBef>
                <a:spcPct val="0"/>
              </a:spcBef>
              <a:spcAft>
                <a:spcPct val="15000"/>
              </a:spcAft>
              <a:buClrTx/>
              <a:buSzTx/>
              <a:buFont typeface="Arial" panose="020B0604020202020204" pitchFamily="34" charset="0"/>
              <a:buChar char="•"/>
            </a:pPr>
            <a:r>
              <a:rPr lang="de-DE" kern="1200" dirty="0">
                <a:solidFill>
                  <a:srgbClr val="000000">
                    <a:hueOff val="0"/>
                    <a:satOff val="0"/>
                    <a:lumOff val="0"/>
                    <a:alphaOff val="0"/>
                  </a:srgbClr>
                </a:solidFill>
                <a:latin typeface="Arial"/>
                <a:ea typeface="+mn-ea"/>
                <a:cs typeface="+mn-cs"/>
              </a:rPr>
              <a:t>Subsidiary bodies</a:t>
            </a:r>
            <a:endParaRPr lang="de-DE" kern="1200" noProof="0" dirty="0">
              <a:solidFill>
                <a:srgbClr val="000000">
                  <a:hueOff val="0"/>
                  <a:satOff val="0"/>
                  <a:lumOff val="0"/>
                  <a:alphaOff val="0"/>
                </a:srgbClr>
              </a:solidFill>
              <a:latin typeface="Arial"/>
              <a:ea typeface="+mn-ea"/>
              <a:cs typeface="+mn-cs"/>
            </a:endParaRPr>
          </a:p>
        </p:txBody>
      </p:sp>
      <p:sp>
        <p:nvSpPr>
          <p:cNvPr id="24" name="TextBox 23">
            <a:extLst>
              <a:ext uri="{FF2B5EF4-FFF2-40B4-BE49-F238E27FC236}">
                <a16:creationId xmlns:a16="http://schemas.microsoft.com/office/drawing/2014/main" id="{2A5231EE-6DB3-8B92-8DED-0A6731C746CD}"/>
              </a:ext>
            </a:extLst>
          </p:cNvPr>
          <p:cNvSpPr txBox="1"/>
          <p:nvPr/>
        </p:nvSpPr>
        <p:spPr>
          <a:xfrm>
            <a:off x="8192485" y="2491538"/>
            <a:ext cx="3202811" cy="2474524"/>
          </a:xfrm>
          <a:prstGeom prst="rect">
            <a:avLst/>
          </a:prstGeom>
          <a:noFill/>
        </p:spPr>
        <p:txBody>
          <a:bodyPr wrap="square">
            <a:spAutoFit/>
          </a:bodyPr>
          <a:lstStyle/>
          <a:p>
            <a:pPr marL="285750" lvl="0" indent="-285750" algn="l" defTabSz="755650">
              <a:lnSpc>
                <a:spcPct val="90000"/>
              </a:lnSpc>
              <a:spcBef>
                <a:spcPct val="0"/>
              </a:spcBef>
              <a:spcAft>
                <a:spcPct val="35000"/>
              </a:spcAft>
              <a:buClrTx/>
              <a:buSzTx/>
              <a:buFont typeface="Arial" panose="020B0604020202020204" pitchFamily="34" charset="0"/>
              <a:buChar char="•"/>
            </a:pPr>
            <a:r>
              <a:rPr kumimoji="0" lang="de-DE" sz="1800" b="0" i="0" u="none" strike="noStrike" kern="1200" cap="none" spc="0" normalizeH="0" baseline="0" noProof="0" dirty="0">
                <a:ln/>
                <a:solidFill>
                  <a:srgbClr val="000000"/>
                </a:solidFill>
                <a:effectLst/>
                <a:uLnTx/>
                <a:uFillTx/>
                <a:latin typeface="Arial"/>
                <a:ea typeface="+mn-ea"/>
                <a:cs typeface="+mn-cs"/>
              </a:rPr>
              <a:t>Conference of the parties</a:t>
            </a:r>
            <a:endParaRPr kumimoji="0" lang="en-US" sz="1800" b="0" i="0" u="none" strike="noStrike" kern="1200" cap="none" spc="0" normalizeH="0" baseline="0" dirty="0">
              <a:ln/>
              <a:solidFill>
                <a:srgbClr val="000000"/>
              </a:solidFill>
              <a:effectLst/>
              <a:uLnTx/>
              <a:uFillTx/>
              <a:latin typeface="Arial"/>
              <a:ea typeface="+mn-ea"/>
              <a:cs typeface="+mn-cs"/>
            </a:endParaRPr>
          </a:p>
          <a:p>
            <a:pPr marL="285750" lvl="0" indent="-285750" algn="l" defTabSz="755650">
              <a:lnSpc>
                <a:spcPct val="90000"/>
              </a:lnSpc>
              <a:spcBef>
                <a:spcPct val="0"/>
              </a:spcBef>
              <a:spcAft>
                <a:spcPct val="35000"/>
              </a:spcAft>
              <a:buFont typeface="Arial" panose="020B0604020202020204" pitchFamily="34" charset="0"/>
              <a:buChar char="•"/>
            </a:pPr>
            <a:r>
              <a:rPr kumimoji="0" lang="de-DE" sz="1800" b="0" i="0" u="none" strike="noStrike" kern="1200" cap="none" spc="0" normalizeH="0" baseline="0" noProof="0" dirty="0">
                <a:ln/>
                <a:solidFill>
                  <a:srgbClr val="000000"/>
                </a:solidFill>
                <a:effectLst/>
                <a:uLnTx/>
                <a:uFillTx/>
                <a:latin typeface="Arial"/>
                <a:ea typeface="+mn-ea"/>
                <a:cs typeface="+mn-cs"/>
              </a:rPr>
              <a:t>Secretariat</a:t>
            </a:r>
          </a:p>
          <a:p>
            <a:pPr marL="285750" lvl="0" indent="-285750" algn="l" defTabSz="755650">
              <a:lnSpc>
                <a:spcPct val="90000"/>
              </a:lnSpc>
              <a:spcBef>
                <a:spcPct val="0"/>
              </a:spcBef>
              <a:spcAft>
                <a:spcPct val="35000"/>
              </a:spcAft>
              <a:buFont typeface="Arial" panose="020B0604020202020204" pitchFamily="34" charset="0"/>
              <a:buChar char="•"/>
            </a:pPr>
            <a:r>
              <a:rPr kumimoji="0" lang="de-DE" sz="1800" b="0" i="0" u="none" strike="noStrike" kern="1200" cap="none" spc="0" normalizeH="0" baseline="0" noProof="0" dirty="0">
                <a:ln/>
                <a:solidFill>
                  <a:srgbClr val="000000"/>
                </a:solidFill>
                <a:effectLst/>
                <a:uLnTx/>
                <a:uFillTx/>
                <a:latin typeface="Arial"/>
                <a:ea typeface="+mn-ea"/>
                <a:cs typeface="+mn-cs"/>
              </a:rPr>
              <a:t>Amendments to the convention</a:t>
            </a:r>
          </a:p>
          <a:p>
            <a:pPr marL="285750" lvl="0" indent="-285750" algn="l" defTabSz="755650">
              <a:lnSpc>
                <a:spcPct val="90000"/>
              </a:lnSpc>
              <a:spcBef>
                <a:spcPct val="0"/>
              </a:spcBef>
              <a:spcAft>
                <a:spcPct val="35000"/>
              </a:spcAft>
              <a:buFont typeface="Arial" panose="020B0604020202020204" pitchFamily="34" charset="0"/>
              <a:buChar char="•"/>
            </a:pPr>
            <a:r>
              <a:rPr kumimoji="0" lang="en-US" sz="1800" b="0" i="0" u="none" strike="noStrike" kern="1200" cap="none" spc="0" normalizeH="0" baseline="0" noProof="0" dirty="0">
                <a:ln/>
                <a:solidFill>
                  <a:srgbClr val="000000"/>
                </a:solidFill>
                <a:effectLst/>
                <a:uLnTx/>
                <a:uFillTx/>
                <a:latin typeface="Arial"/>
                <a:ea typeface="+mn-ea"/>
                <a:cs typeface="+mn-cs"/>
              </a:rPr>
              <a:t>Relation with </a:t>
            </a:r>
            <a:r>
              <a:rPr lang="en-US" sz="1800" kern="1200" noProof="0" dirty="0">
                <a:solidFill>
                  <a:srgbClr val="000000">
                    <a:hueOff val="0"/>
                    <a:satOff val="0"/>
                    <a:lumOff val="0"/>
                    <a:alphaOff val="0"/>
                  </a:srgbClr>
                </a:solidFill>
                <a:latin typeface="Arial"/>
                <a:ea typeface="+mn-ea"/>
                <a:cs typeface="+mn-cs"/>
              </a:rPr>
              <a:t>protocols</a:t>
            </a:r>
          </a:p>
          <a:p>
            <a:pPr marL="285750" lvl="0" indent="-285750" algn="l" defTabSz="755650">
              <a:lnSpc>
                <a:spcPct val="90000"/>
              </a:lnSpc>
              <a:spcBef>
                <a:spcPct val="0"/>
              </a:spcBef>
              <a:spcAft>
                <a:spcPct val="35000"/>
              </a:spcAft>
              <a:buFont typeface="Arial" panose="020B0604020202020204" pitchFamily="34" charset="0"/>
              <a:buChar char="•"/>
            </a:pPr>
            <a:r>
              <a:rPr kumimoji="0" lang="en-US" sz="1800" b="0" i="0" u="none" strike="noStrike" kern="1200" cap="none" spc="0" normalizeH="0" baseline="0" noProof="0" dirty="0">
                <a:ln/>
                <a:solidFill>
                  <a:srgbClr val="000000"/>
                </a:solidFill>
                <a:effectLst/>
                <a:uLnTx/>
                <a:uFillTx/>
                <a:latin typeface="Arial"/>
                <a:ea typeface="+mn-ea"/>
                <a:cs typeface="+mn-cs"/>
              </a:rPr>
              <a:t>Formal matters – depositary, entry into force, etc.</a:t>
            </a:r>
          </a:p>
        </p:txBody>
      </p:sp>
    </p:spTree>
    <p:extLst>
      <p:ext uri="{BB962C8B-B14F-4D97-AF65-F5344CB8AC3E}">
        <p14:creationId xmlns:p14="http://schemas.microsoft.com/office/powerpoint/2010/main" val="2669247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B3D1AD-D9C9-CAFB-9330-DA6C2059B16F}"/>
            </a:ext>
          </a:extLst>
        </p:cNvPr>
        <p:cNvGrpSpPr/>
        <p:nvPr/>
      </p:nvGrpSpPr>
      <p:grpSpPr>
        <a:xfrm>
          <a:off x="0" y="0"/>
          <a:ext cx="0" cy="0"/>
          <a:chOff x="0" y="0"/>
          <a:chExt cx="0" cy="0"/>
        </a:xfrm>
      </p:grpSpPr>
      <p:grpSp>
        <p:nvGrpSpPr>
          <p:cNvPr id="2" name="logos">
            <a:extLst>
              <a:ext uri="{FF2B5EF4-FFF2-40B4-BE49-F238E27FC236}">
                <a16:creationId xmlns:a16="http://schemas.microsoft.com/office/drawing/2014/main" id="{C0A93719-E38C-9EBC-BC80-00AB0FA8C5ED}"/>
              </a:ext>
            </a:extLst>
          </p:cNvPr>
          <p:cNvGrpSpPr>
            <a:grpSpLocks noGrp="1" noUngrp="1" noRot="1" noMove="1" noResize="1"/>
          </p:cNvGrpSpPr>
          <p:nvPr/>
        </p:nvGrpSpPr>
        <p:grpSpPr>
          <a:xfrm>
            <a:off x="-10563" y="5798950"/>
            <a:ext cx="12213126" cy="1108644"/>
            <a:chOff x="-135803" y="5810925"/>
            <a:chExt cx="12213126" cy="1108644"/>
          </a:xfrm>
        </p:grpSpPr>
        <p:sp>
          <p:nvSpPr>
            <p:cNvPr id="5" name="Rectangle 4">
              <a:extLst>
                <a:ext uri="{FF2B5EF4-FFF2-40B4-BE49-F238E27FC236}">
                  <a16:creationId xmlns:a16="http://schemas.microsoft.com/office/drawing/2014/main" id="{AE802FB7-BB70-142D-870D-5D9F3EC29084}"/>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7" name="Picture 6" descr="A black background with a black square&#10;&#10;AI-generated content may be incorrect.">
              <a:extLst>
                <a:ext uri="{FF2B5EF4-FFF2-40B4-BE49-F238E27FC236}">
                  <a16:creationId xmlns:a16="http://schemas.microsoft.com/office/drawing/2014/main" id="{51722CE0-2EBB-44B8-4299-8079A83B47A6}"/>
                </a:ext>
              </a:extLst>
            </p:cNvPr>
            <p:cNvPicPr>
              <a:picLocks noGrp="1" noRo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8" name="Picture 7" descr="A blue green and black triangle&#10;&#10;AI-generated content may be incorrect.">
              <a:extLst>
                <a:ext uri="{FF2B5EF4-FFF2-40B4-BE49-F238E27FC236}">
                  <a16:creationId xmlns:a16="http://schemas.microsoft.com/office/drawing/2014/main" id="{C15F3D8E-03BC-4107-C6B4-D9B4AFCEAA08}"/>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pic>
        <p:nvPicPr>
          <p:cNvPr id="1028" name="Picture 4" descr="590+ Round Table Discussion Stock Illustrations, Royalty-Free Vector  Graphics &amp; Clip Art - iStock | Group discussion, Meeting, Panel discussion">
            <a:extLst>
              <a:ext uri="{FF2B5EF4-FFF2-40B4-BE49-F238E27FC236}">
                <a16:creationId xmlns:a16="http://schemas.microsoft.com/office/drawing/2014/main" id="{BBBB925D-B99C-B71A-7C67-98C379113D9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8740" y="2016145"/>
            <a:ext cx="3143823" cy="3143823"/>
          </a:xfrm>
          <a:prstGeom prst="rect">
            <a:avLst/>
          </a:prstGeom>
          <a:noFill/>
          <a:extLst>
            <a:ext uri="{909E8E84-426E-40DD-AFC4-6F175D3DCCD1}">
              <a14:hiddenFill xmlns:a14="http://schemas.microsoft.com/office/drawing/2010/main">
                <a:solidFill>
                  <a:srgbClr val="FFFFFF"/>
                </a:solidFill>
              </a14:hiddenFill>
            </a:ext>
          </a:extLst>
        </p:spPr>
      </p:pic>
      <p:sp>
        <p:nvSpPr>
          <p:cNvPr id="6" name="Title 3">
            <a:extLst>
              <a:ext uri="{FF2B5EF4-FFF2-40B4-BE49-F238E27FC236}">
                <a16:creationId xmlns:a16="http://schemas.microsoft.com/office/drawing/2014/main" id="{613E5576-AB1B-3B39-D4F7-13D721542922}"/>
              </a:ext>
            </a:extLst>
          </p:cNvPr>
          <p:cNvSpPr txBox="1">
            <a:spLocks/>
          </p:cNvSpPr>
          <p:nvPr/>
        </p:nvSpPr>
        <p:spPr bwMode="auto">
          <a:xfrm>
            <a:off x="492177" y="330200"/>
            <a:ext cx="10972800" cy="546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400" b="1" i="1" kern="0" dirty="0"/>
              <a:t>INC Tax Workstream I </a:t>
            </a:r>
            <a:r>
              <a:rPr lang="en-US" sz="2400" i="1" kern="0" dirty="0"/>
              <a:t>– The Issues Note</a:t>
            </a:r>
          </a:p>
        </p:txBody>
      </p:sp>
      <p:cxnSp>
        <p:nvCxnSpPr>
          <p:cNvPr id="3" name="Straight Connector 2">
            <a:extLst>
              <a:ext uri="{FF2B5EF4-FFF2-40B4-BE49-F238E27FC236}">
                <a16:creationId xmlns:a16="http://schemas.microsoft.com/office/drawing/2014/main" id="{75844627-7586-BBA0-AA30-CAC950C95274}"/>
              </a:ext>
            </a:extLst>
          </p:cNvPr>
          <p:cNvCxnSpPr/>
          <p:nvPr/>
        </p:nvCxnSpPr>
        <p:spPr bwMode="auto">
          <a:xfrm>
            <a:off x="492177" y="1002435"/>
            <a:ext cx="10972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 name="TextBox 3">
            <a:extLst>
              <a:ext uri="{FF2B5EF4-FFF2-40B4-BE49-F238E27FC236}">
                <a16:creationId xmlns:a16="http://schemas.microsoft.com/office/drawing/2014/main" id="{4E60FD5D-0D8C-2A14-BBB2-509C9CA7EB93}"/>
              </a:ext>
            </a:extLst>
          </p:cNvPr>
          <p:cNvSpPr txBox="1"/>
          <p:nvPr/>
        </p:nvSpPr>
        <p:spPr>
          <a:xfrm>
            <a:off x="384974" y="1071214"/>
            <a:ext cx="9301467" cy="5033686"/>
          </a:xfrm>
          <a:prstGeom prst="rect">
            <a:avLst/>
          </a:prstGeom>
          <a:noFill/>
        </p:spPr>
        <p:txBody>
          <a:bodyPr wrap="square">
            <a:spAutoFit/>
          </a:bodyPr>
          <a:lstStyle/>
          <a:p>
            <a:pPr marL="342900" indent="-342900">
              <a:lnSpc>
                <a:spcPct val="115000"/>
              </a:lnSpc>
              <a:spcAft>
                <a:spcPts val="1800"/>
              </a:spcAft>
              <a:buSzPct val="100000"/>
              <a:buFont typeface="Arial" panose="020B0604020202020204" pitchFamily="34" charset="0"/>
              <a:buChar char="•"/>
              <a:tabLst>
                <a:tab pos="914400" algn="l"/>
              </a:tabLst>
            </a:pPr>
            <a:r>
              <a:rPr lang="en-US" sz="1900" kern="100" dirty="0">
                <a:ea typeface="DengXian" panose="02010600030101010101" pitchFamily="2" charset="-122"/>
                <a:cs typeface="Times New Roman" panose="02020603050405020304" pitchFamily="18" charset="0"/>
              </a:rPr>
              <a:t>In line with the workplan, an </a:t>
            </a:r>
            <a:r>
              <a:rPr lang="en-US" sz="1900" b="1" kern="100" dirty="0">
                <a:ea typeface="DengXian" panose="02010600030101010101" pitchFamily="2" charset="-122"/>
                <a:cs typeface="Times New Roman" panose="02020603050405020304" pitchFamily="18" charset="0"/>
              </a:rPr>
              <a:t>Issues Note </a:t>
            </a:r>
            <a:r>
              <a:rPr lang="en-US" sz="1900" kern="100" dirty="0">
                <a:ea typeface="DengXian" panose="02010600030101010101" pitchFamily="2" charset="-122"/>
                <a:cs typeface="Times New Roman" panose="02020603050405020304" pitchFamily="18" charset="0"/>
              </a:rPr>
              <a:t>was released on 27 June 2025. It is intended to </a:t>
            </a:r>
            <a:r>
              <a:rPr lang="en-US" sz="1900" b="1" kern="100" dirty="0">
                <a:ea typeface="DengXian" panose="02010600030101010101" pitchFamily="2" charset="-122"/>
                <a:cs typeface="Times New Roman" panose="02020603050405020304" pitchFamily="18" charset="0"/>
              </a:rPr>
              <a:t>guide and support inputs from Member States and stakeholders </a:t>
            </a:r>
            <a:r>
              <a:rPr lang="en-US" sz="1900" kern="100" dirty="0">
                <a:ea typeface="DengXian" panose="02010600030101010101" pitchFamily="2" charset="-122"/>
                <a:cs typeface="Times New Roman" panose="02020603050405020304" pitchFamily="18" charset="0"/>
              </a:rPr>
              <a:t>ahead of the August 2025 Sessions.</a:t>
            </a:r>
          </a:p>
          <a:p>
            <a:pPr marL="342900" indent="-342900">
              <a:lnSpc>
                <a:spcPct val="115000"/>
              </a:lnSpc>
              <a:spcAft>
                <a:spcPts val="1800"/>
              </a:spcAft>
              <a:buSzPct val="100000"/>
              <a:buFont typeface="Arial" panose="020B0604020202020204" pitchFamily="34" charset="0"/>
              <a:buChar char="•"/>
              <a:tabLst>
                <a:tab pos="914400" algn="l"/>
              </a:tabLst>
            </a:pPr>
            <a:r>
              <a:rPr lang="en-US" sz="1900" kern="100" dirty="0">
                <a:ea typeface="DengXian" panose="02010600030101010101" pitchFamily="2" charset="-122"/>
                <a:cs typeface="Times New Roman" panose="02020603050405020304" pitchFamily="18" charset="0"/>
              </a:rPr>
              <a:t>The note summarizes extensive discussions held during multiple meetings regarding the </a:t>
            </a:r>
            <a:r>
              <a:rPr lang="en-US" sz="1900" b="1" kern="100" dirty="0">
                <a:ea typeface="DengXian" panose="02010600030101010101" pitchFamily="2" charset="-122"/>
                <a:cs typeface="Times New Roman" panose="02020603050405020304" pitchFamily="18" charset="0"/>
              </a:rPr>
              <a:t>elements of commitments </a:t>
            </a:r>
            <a:r>
              <a:rPr lang="en-US" sz="1900" kern="100" dirty="0">
                <a:ea typeface="DengXian" panose="02010600030101010101" pitchFamily="2" charset="-122"/>
                <a:cs typeface="Times New Roman" panose="02020603050405020304" pitchFamily="18" charset="0"/>
              </a:rPr>
              <a:t>relating to every subject described in paragraph 10 of the </a:t>
            </a:r>
            <a:r>
              <a:rPr lang="en-US" sz="1900" kern="100" dirty="0" err="1">
                <a:ea typeface="DengXian" panose="02010600030101010101" pitchFamily="2" charset="-122"/>
                <a:cs typeface="Times New Roman" panose="02020603050405020304" pitchFamily="18" charset="0"/>
              </a:rPr>
              <a:t>ToR</a:t>
            </a:r>
            <a:r>
              <a:rPr lang="en-US" sz="1900" kern="100" dirty="0">
                <a:ea typeface="DengXian" panose="02010600030101010101" pitchFamily="2" charset="-122"/>
                <a:cs typeface="Times New Roman" panose="02020603050405020304" pitchFamily="18" charset="0"/>
              </a:rPr>
              <a:t>, with broad participation from Member States.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r>
              <a:rPr lang="en-US" sz="1900" kern="100" dirty="0">
                <a:ea typeface="DengXian" panose="02010600030101010101" pitchFamily="2" charset="-122"/>
                <a:cs typeface="Times New Roman" panose="02020603050405020304" pitchFamily="18" charset="0"/>
              </a:rPr>
              <a:t>The </a:t>
            </a:r>
            <a:r>
              <a:rPr lang="en-US" sz="2000" dirty="0"/>
              <a:t>commitments on </a:t>
            </a:r>
            <a:r>
              <a:rPr lang="en-US" sz="2000" b="1" dirty="0"/>
              <a:t>effective prevention and resolution of tax disputes</a:t>
            </a:r>
            <a:r>
              <a:rPr lang="en-US" sz="2000" dirty="0"/>
              <a:t>, </a:t>
            </a:r>
            <a:r>
              <a:rPr lang="en-US" sz="2000" b="1" dirty="0"/>
              <a:t>fair allocation of taxing rights</a:t>
            </a:r>
            <a:r>
              <a:rPr lang="en-US" sz="2000" dirty="0"/>
              <a:t>, including equitable taxation of multinational enterprises, and </a:t>
            </a:r>
            <a:r>
              <a:rPr lang="en-US" sz="2000" b="1" dirty="0"/>
              <a:t>sustainable development </a:t>
            </a:r>
            <a:r>
              <a:rPr lang="en-US" sz="2000" dirty="0"/>
              <a:t>are prioritized for discussion during the </a:t>
            </a:r>
            <a:r>
              <a:rPr lang="en-US" sz="2000" b="1" dirty="0"/>
              <a:t>August 2025 sessions</a:t>
            </a:r>
            <a:r>
              <a:rPr lang="en-US" sz="2000" dirty="0"/>
              <a: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endParaRPr lang="en-US" sz="20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r>
              <a:rPr lang="en-US" sz="2000" dirty="0"/>
              <a:t>Commitments on additional subjects may be considered, subject to the Committee completing its tasks on schedule.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endParaRPr lang="en-US" sz="2000" dirty="0"/>
          </a:p>
        </p:txBody>
      </p:sp>
    </p:spTree>
    <p:extLst>
      <p:ext uri="{BB962C8B-B14F-4D97-AF65-F5344CB8AC3E}">
        <p14:creationId xmlns:p14="http://schemas.microsoft.com/office/powerpoint/2010/main" val="2256869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CB20FA-E669-F4BA-5082-01FBC84F5B01}"/>
            </a:ext>
          </a:extLst>
        </p:cNvPr>
        <p:cNvGrpSpPr/>
        <p:nvPr/>
      </p:nvGrpSpPr>
      <p:grpSpPr>
        <a:xfrm>
          <a:off x="0" y="0"/>
          <a:ext cx="0" cy="0"/>
          <a:chOff x="0" y="0"/>
          <a:chExt cx="0" cy="0"/>
        </a:xfrm>
      </p:grpSpPr>
      <p:grpSp>
        <p:nvGrpSpPr>
          <p:cNvPr id="5" name="logos">
            <a:extLst>
              <a:ext uri="{FF2B5EF4-FFF2-40B4-BE49-F238E27FC236}">
                <a16:creationId xmlns:a16="http://schemas.microsoft.com/office/drawing/2014/main" id="{B820E0B5-1F75-EF31-B7C3-9D85D07F97C3}"/>
              </a:ext>
            </a:extLst>
          </p:cNvPr>
          <p:cNvGrpSpPr>
            <a:grpSpLocks noGrp="1" noUngrp="1" noRot="1" noMove="1" noResize="1"/>
          </p:cNvGrpSpPr>
          <p:nvPr/>
        </p:nvGrpSpPr>
        <p:grpSpPr>
          <a:xfrm>
            <a:off x="-10563" y="5798950"/>
            <a:ext cx="12213126" cy="1108644"/>
            <a:chOff x="-135803" y="5810925"/>
            <a:chExt cx="12213126" cy="1108644"/>
          </a:xfrm>
        </p:grpSpPr>
        <p:sp>
          <p:nvSpPr>
            <p:cNvPr id="8" name="Rectangle 7">
              <a:extLst>
                <a:ext uri="{FF2B5EF4-FFF2-40B4-BE49-F238E27FC236}">
                  <a16:creationId xmlns:a16="http://schemas.microsoft.com/office/drawing/2014/main" id="{2479D8F1-5C74-744F-611D-3C9F85888E8A}"/>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9" name="Picture 8" descr="A black background with a black square&#10;&#10;AI-generated content may be incorrect.">
              <a:extLst>
                <a:ext uri="{FF2B5EF4-FFF2-40B4-BE49-F238E27FC236}">
                  <a16:creationId xmlns:a16="http://schemas.microsoft.com/office/drawing/2014/main" id="{792E26F6-45C1-4547-1F6D-EA2DE7FAE34A}"/>
                </a:ext>
              </a:extLst>
            </p:cNvPr>
            <p:cNvPicPr>
              <a:picLocks noGrp="1" noRo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10" name="Picture 9" descr="A blue green and black triangle&#10;&#10;AI-generated content may be incorrect.">
              <a:extLst>
                <a:ext uri="{FF2B5EF4-FFF2-40B4-BE49-F238E27FC236}">
                  <a16:creationId xmlns:a16="http://schemas.microsoft.com/office/drawing/2014/main" id="{CD45A1C5-DEA9-7122-E0AA-815479EF459F}"/>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6" name="Title 3">
            <a:extLst>
              <a:ext uri="{FF2B5EF4-FFF2-40B4-BE49-F238E27FC236}">
                <a16:creationId xmlns:a16="http://schemas.microsoft.com/office/drawing/2014/main" id="{8C7A444F-5087-629B-80C4-25CDDBD3F94D}"/>
              </a:ext>
            </a:extLst>
          </p:cNvPr>
          <p:cNvSpPr txBox="1">
            <a:spLocks/>
          </p:cNvSpPr>
          <p:nvPr/>
        </p:nvSpPr>
        <p:spPr bwMode="auto">
          <a:xfrm>
            <a:off x="492177" y="330200"/>
            <a:ext cx="10972800" cy="546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defRPr/>
            </a:pPr>
            <a:r>
              <a:rPr kumimoji="0" lang="en-US" sz="2400" b="1" i="1" u="none" strike="noStrike" kern="0" cap="none" spc="0" normalizeH="0" baseline="0" noProof="0">
                <a:ln>
                  <a:noFill/>
                </a:ln>
                <a:solidFill>
                  <a:srgbClr val="000000"/>
                </a:solidFill>
                <a:effectLst/>
                <a:uLnTx/>
                <a:uFillTx/>
                <a:latin typeface="Arial"/>
                <a:ea typeface="+mj-ea"/>
                <a:cs typeface="+mj-cs"/>
              </a:rPr>
              <a:t>INC Tax Workstream I </a:t>
            </a:r>
            <a:r>
              <a:rPr kumimoji="0" lang="en-US" sz="2400" b="0" i="1" u="none" strike="noStrike" kern="0" cap="none" spc="0" normalizeH="0" baseline="0" noProof="0">
                <a:ln>
                  <a:noFill/>
                </a:ln>
                <a:solidFill>
                  <a:srgbClr val="000000"/>
                </a:solidFill>
                <a:effectLst/>
                <a:uLnTx/>
                <a:uFillTx/>
                <a:latin typeface="Arial"/>
                <a:ea typeface="+mj-ea"/>
                <a:cs typeface="+mj-cs"/>
              </a:rPr>
              <a:t>– Effective</a:t>
            </a:r>
            <a:r>
              <a:rPr lang="en-US" sz="2400" i="1"/>
              <a:t> prevention and resolution of tax disputes</a:t>
            </a:r>
            <a:r>
              <a:rPr kumimoji="0" lang="en-US" sz="2400" b="0" i="1" u="none" strike="noStrike" kern="0" cap="none" spc="0" normalizeH="0" baseline="0" noProof="0">
                <a:ln>
                  <a:noFill/>
                </a:ln>
                <a:solidFill>
                  <a:srgbClr val="000000"/>
                </a:solidFill>
                <a:effectLst/>
                <a:uLnTx/>
                <a:uFillTx/>
                <a:latin typeface="Arial"/>
                <a:ea typeface="+mj-ea"/>
                <a:cs typeface="+mj-cs"/>
              </a:rPr>
              <a:t> </a:t>
            </a:r>
          </a:p>
        </p:txBody>
      </p:sp>
      <p:cxnSp>
        <p:nvCxnSpPr>
          <p:cNvPr id="3" name="Straight Connector 2">
            <a:extLst>
              <a:ext uri="{FF2B5EF4-FFF2-40B4-BE49-F238E27FC236}">
                <a16:creationId xmlns:a16="http://schemas.microsoft.com/office/drawing/2014/main" id="{1F27BE7B-8844-BE03-33E6-DA90645BCA56}"/>
              </a:ext>
            </a:extLst>
          </p:cNvPr>
          <p:cNvCxnSpPr/>
          <p:nvPr/>
        </p:nvCxnSpPr>
        <p:spPr bwMode="auto">
          <a:xfrm>
            <a:off x="492177" y="897660"/>
            <a:ext cx="10972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 name="TextBox 3">
            <a:extLst>
              <a:ext uri="{FF2B5EF4-FFF2-40B4-BE49-F238E27FC236}">
                <a16:creationId xmlns:a16="http://schemas.microsoft.com/office/drawing/2014/main" id="{5E5D132E-D767-A79B-E21E-980EB4F41869}"/>
              </a:ext>
            </a:extLst>
          </p:cNvPr>
          <p:cNvSpPr txBox="1"/>
          <p:nvPr/>
        </p:nvSpPr>
        <p:spPr>
          <a:xfrm>
            <a:off x="707702" y="1306845"/>
            <a:ext cx="5173905" cy="4247317"/>
          </a:xfrm>
          <a:prstGeom prst="rect">
            <a:avLst/>
          </a:prstGeom>
          <a:noFill/>
        </p:spPr>
        <p:txBody>
          <a:bodyPr wrap="square">
            <a:spAutoFit/>
          </a:bodyPr>
          <a:lstStyle/>
          <a:p>
            <a:pPr marL="342900" indent="-342900">
              <a:buFont typeface="Arial" panose="020B0604020202020204" pitchFamily="34" charset="0"/>
              <a:buChar char="•"/>
            </a:pPr>
            <a:r>
              <a:rPr lang="en-US" dirty="0"/>
              <a:t>Tax litigation is costly and time-consuming. Fair and effective alternative mechanisms enhance legal certainty, reduce burdens, and support efficient tax administration and revenue mobilization.</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Cross-border tax disputes are complex and slow to resolve, leaving double taxation risks.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Developing countries face added challenges due to limited treaty networks, highlighting the need for stronger dispute prevention mechanisms.</a:t>
            </a:r>
          </a:p>
          <a:p>
            <a:pPr marL="342900" indent="-342900">
              <a:buFont typeface="Arial" panose="020B0604020202020204" pitchFamily="34" charset="0"/>
              <a:buChar char="•"/>
            </a:pPr>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endParaRPr kumimoji="0" lang="en-US"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endParaRPr>
          </a:p>
        </p:txBody>
      </p:sp>
      <p:sp>
        <p:nvSpPr>
          <p:cNvPr id="2" name="TextBox 1">
            <a:extLst>
              <a:ext uri="{FF2B5EF4-FFF2-40B4-BE49-F238E27FC236}">
                <a16:creationId xmlns:a16="http://schemas.microsoft.com/office/drawing/2014/main" id="{4D62D6E4-7B22-42A8-FC61-AFA32FF34437}"/>
              </a:ext>
            </a:extLst>
          </p:cNvPr>
          <p:cNvSpPr txBox="1"/>
          <p:nvPr/>
        </p:nvSpPr>
        <p:spPr>
          <a:xfrm>
            <a:off x="6524787" y="1305341"/>
            <a:ext cx="5173906" cy="4247317"/>
          </a:xfrm>
          <a:prstGeom prst="rect">
            <a:avLst/>
          </a:prstGeom>
          <a:noFill/>
        </p:spPr>
        <p:txBody>
          <a:bodyPr wrap="square">
            <a:spAutoFit/>
          </a:bodyPr>
          <a:lstStyle/>
          <a:p>
            <a:pPr>
              <a:tabLst>
                <a:tab pos="457200" algn="l"/>
              </a:tabLst>
              <a:defRPr/>
            </a:pPr>
            <a:r>
              <a:rPr lang="en-US" dirty="0"/>
              <a:t>The workstream discussed elements of a commitment that would address these concerns.</a:t>
            </a:r>
          </a:p>
          <a:p>
            <a:pPr marR="0" lvl="0" algn="l" defTabSz="914400" rtl="0" eaLnBrk="1" fontAlgn="auto" latinLnBrk="0" hangingPunct="1">
              <a:lnSpc>
                <a:spcPct val="100000"/>
              </a:lnSpc>
              <a:spcBef>
                <a:spcPts val="0"/>
              </a:spcBef>
              <a:spcAft>
                <a:spcPts val="0"/>
              </a:spcAft>
              <a:buClrTx/>
              <a:buSzTx/>
              <a:tabLst>
                <a:tab pos="457200" algn="l"/>
              </a:tabLst>
              <a:defRPr/>
            </a:pPr>
            <a:r>
              <a:rPr kumimoji="0" lang="en-US"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The relevant article could:</a:t>
            </a:r>
          </a:p>
          <a:p>
            <a:pPr marR="0" lvl="0" algn="l" defTabSz="914400" rtl="0" eaLnBrk="1" fontAlgn="auto" latinLnBrk="0" hangingPunct="1">
              <a:lnSpc>
                <a:spcPct val="100000"/>
              </a:lnSpc>
              <a:spcBef>
                <a:spcPts val="0"/>
              </a:spcBef>
              <a:spcAft>
                <a:spcPts val="0"/>
              </a:spcAft>
              <a:buClrTx/>
              <a:buSzTx/>
              <a:tabLst>
                <a:tab pos="457200" algn="l"/>
              </a:tabLst>
              <a:defRPr/>
            </a:pPr>
            <a:endParaRPr lang="en-US" dirty="0">
              <a:solidFill>
                <a:srgbClr val="000000"/>
              </a:solidFill>
              <a:latin typeface="Arial"/>
              <a:ea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r>
              <a:rPr lang="en-US" dirty="0"/>
              <a:t>Begin with a statement recognizing the importance of legal certainty to cross-border trade and investment, with the ultimate goal of improving domestic resource mobilization</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endParaRPr kumimoji="0" lang="en-US"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r>
              <a:rPr lang="en-US" dirty="0"/>
              <a:t>Include an undertaking to establish dispute prevention and resolution mechanisms that are fair, independent, accessible, and effective in resolving disputes in a timely manner for both taxpayers and the tax authorities involved. </a:t>
            </a:r>
            <a:endParaRPr kumimoji="0" lang="en-US"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endParaRPr>
          </a:p>
        </p:txBody>
      </p:sp>
      <p:cxnSp>
        <p:nvCxnSpPr>
          <p:cNvPr id="7" name="Straight Connector 6">
            <a:extLst>
              <a:ext uri="{FF2B5EF4-FFF2-40B4-BE49-F238E27FC236}">
                <a16:creationId xmlns:a16="http://schemas.microsoft.com/office/drawing/2014/main" id="{FD87B1C2-BADF-2CC0-6495-77E9CA490ED5}"/>
              </a:ext>
            </a:extLst>
          </p:cNvPr>
          <p:cNvCxnSpPr/>
          <p:nvPr/>
        </p:nvCxnSpPr>
        <p:spPr bwMode="auto">
          <a:xfrm>
            <a:off x="6096000" y="1039890"/>
            <a:ext cx="0" cy="5298917"/>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917022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22FB14-5C63-097A-61E9-FABBF7047A61}"/>
            </a:ext>
          </a:extLst>
        </p:cNvPr>
        <p:cNvGrpSpPr/>
        <p:nvPr/>
      </p:nvGrpSpPr>
      <p:grpSpPr>
        <a:xfrm>
          <a:off x="0" y="0"/>
          <a:ext cx="0" cy="0"/>
          <a:chOff x="0" y="0"/>
          <a:chExt cx="0" cy="0"/>
        </a:xfrm>
      </p:grpSpPr>
      <p:grpSp>
        <p:nvGrpSpPr>
          <p:cNvPr id="5" name="logos">
            <a:extLst>
              <a:ext uri="{FF2B5EF4-FFF2-40B4-BE49-F238E27FC236}">
                <a16:creationId xmlns:a16="http://schemas.microsoft.com/office/drawing/2014/main" id="{D6B0CF0C-F9B0-D9BD-E934-77DA2B3E710B}"/>
              </a:ext>
            </a:extLst>
          </p:cNvPr>
          <p:cNvGrpSpPr>
            <a:grpSpLocks noGrp="1" noUngrp="1" noRot="1" noMove="1" noResize="1"/>
          </p:cNvGrpSpPr>
          <p:nvPr/>
        </p:nvGrpSpPr>
        <p:grpSpPr>
          <a:xfrm>
            <a:off x="-10563" y="5798950"/>
            <a:ext cx="12213126" cy="1108644"/>
            <a:chOff x="-135803" y="5810925"/>
            <a:chExt cx="12213126" cy="1108644"/>
          </a:xfrm>
        </p:grpSpPr>
        <p:sp>
          <p:nvSpPr>
            <p:cNvPr id="8" name="Rectangle 7">
              <a:extLst>
                <a:ext uri="{FF2B5EF4-FFF2-40B4-BE49-F238E27FC236}">
                  <a16:creationId xmlns:a16="http://schemas.microsoft.com/office/drawing/2014/main" id="{D759C529-81DA-1A2F-B18B-31515459B73C}"/>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9" name="Picture 8" descr="A black background with a black square&#10;&#10;AI-generated content may be incorrect.">
              <a:extLst>
                <a:ext uri="{FF2B5EF4-FFF2-40B4-BE49-F238E27FC236}">
                  <a16:creationId xmlns:a16="http://schemas.microsoft.com/office/drawing/2014/main" id="{7DC027BD-856C-AAC8-0E70-13D4B9570A22}"/>
                </a:ext>
              </a:extLst>
            </p:cNvPr>
            <p:cNvPicPr>
              <a:picLocks noGrp="1" noRo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10" name="Picture 9" descr="A blue green and black triangle&#10;&#10;AI-generated content may be incorrect.">
              <a:extLst>
                <a:ext uri="{FF2B5EF4-FFF2-40B4-BE49-F238E27FC236}">
                  <a16:creationId xmlns:a16="http://schemas.microsoft.com/office/drawing/2014/main" id="{D6D3E1A7-92E8-63B2-762F-A05E1C5F123B}"/>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6" name="Title 3">
            <a:extLst>
              <a:ext uri="{FF2B5EF4-FFF2-40B4-BE49-F238E27FC236}">
                <a16:creationId xmlns:a16="http://schemas.microsoft.com/office/drawing/2014/main" id="{E1F2B763-07F5-6150-9174-F9B31028E3EB}"/>
              </a:ext>
            </a:extLst>
          </p:cNvPr>
          <p:cNvSpPr txBox="1">
            <a:spLocks/>
          </p:cNvSpPr>
          <p:nvPr/>
        </p:nvSpPr>
        <p:spPr bwMode="auto">
          <a:xfrm>
            <a:off x="492177" y="434975"/>
            <a:ext cx="10972800" cy="546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defRPr/>
            </a:pPr>
            <a:r>
              <a:rPr kumimoji="0" lang="en-US" sz="2400" b="1" i="1" u="none" strike="noStrike" kern="0" cap="none" spc="0" normalizeH="0" baseline="0" noProof="0">
                <a:ln>
                  <a:noFill/>
                </a:ln>
                <a:solidFill>
                  <a:srgbClr val="000000"/>
                </a:solidFill>
                <a:effectLst/>
                <a:uLnTx/>
                <a:uFillTx/>
                <a:latin typeface="Arial"/>
                <a:ea typeface="+mj-ea"/>
                <a:cs typeface="+mj-cs"/>
              </a:rPr>
              <a:t>INC Tax Workstream I </a:t>
            </a:r>
            <a:r>
              <a:rPr kumimoji="0" lang="en-US" sz="2400" b="0" i="1" u="none" strike="noStrike" kern="0" cap="none" spc="0" normalizeH="0" baseline="0" noProof="0">
                <a:ln>
                  <a:noFill/>
                </a:ln>
                <a:solidFill>
                  <a:srgbClr val="000000"/>
                </a:solidFill>
                <a:effectLst/>
                <a:uLnTx/>
                <a:uFillTx/>
                <a:latin typeface="Arial"/>
                <a:ea typeface="+mj-ea"/>
                <a:cs typeface="+mj-cs"/>
              </a:rPr>
              <a:t>– </a:t>
            </a:r>
            <a:r>
              <a:rPr lang="en-US" sz="2400" i="1" kern="0">
                <a:solidFill>
                  <a:srgbClr val="000000"/>
                </a:solidFill>
                <a:latin typeface="Arial"/>
              </a:rPr>
              <a:t>F</a:t>
            </a:r>
            <a:r>
              <a:rPr kumimoji="0" lang="en-US" sz="2400" b="0" i="1" u="none" strike="noStrike" kern="0" cap="none" spc="0" normalizeH="0" baseline="0" noProof="0">
                <a:ln>
                  <a:noFill/>
                </a:ln>
                <a:solidFill>
                  <a:srgbClr val="000000"/>
                </a:solidFill>
                <a:effectLst/>
                <a:uLnTx/>
                <a:uFillTx/>
                <a:latin typeface="Arial"/>
                <a:ea typeface="+mj-ea"/>
                <a:cs typeface="+mj-cs"/>
              </a:rPr>
              <a:t>air allocation of taxing rights </a:t>
            </a:r>
          </a:p>
        </p:txBody>
      </p:sp>
      <p:cxnSp>
        <p:nvCxnSpPr>
          <p:cNvPr id="3" name="Straight Connector 2">
            <a:extLst>
              <a:ext uri="{FF2B5EF4-FFF2-40B4-BE49-F238E27FC236}">
                <a16:creationId xmlns:a16="http://schemas.microsoft.com/office/drawing/2014/main" id="{9EABD9DC-DCE9-A373-CAFC-19AAE3E4CA1B}"/>
              </a:ext>
            </a:extLst>
          </p:cNvPr>
          <p:cNvCxnSpPr/>
          <p:nvPr/>
        </p:nvCxnSpPr>
        <p:spPr bwMode="auto">
          <a:xfrm>
            <a:off x="492177" y="1031010"/>
            <a:ext cx="10972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 name="TextBox 3">
            <a:extLst>
              <a:ext uri="{FF2B5EF4-FFF2-40B4-BE49-F238E27FC236}">
                <a16:creationId xmlns:a16="http://schemas.microsoft.com/office/drawing/2014/main" id="{049679D2-BC15-91F5-AD2F-F4081A0AD32A}"/>
              </a:ext>
            </a:extLst>
          </p:cNvPr>
          <p:cNvSpPr txBox="1"/>
          <p:nvPr/>
        </p:nvSpPr>
        <p:spPr>
          <a:xfrm>
            <a:off x="368192" y="1216243"/>
            <a:ext cx="6048099" cy="5209118"/>
          </a:xfrm>
          <a:prstGeom prst="rect">
            <a:avLst/>
          </a:prstGeom>
          <a:noFill/>
        </p:spPr>
        <p:txBody>
          <a:bodyPr wrap="square">
            <a:spAutoFit/>
          </a:bodyPr>
          <a:lstStyle/>
          <a:p>
            <a:r>
              <a:rPr lang="en-US" sz="1750" dirty="0"/>
              <a:t>Diverse views on fair allocation of taxing rights:</a:t>
            </a:r>
          </a:p>
          <a:p>
            <a:endParaRPr lang="en-US" sz="1750" dirty="0"/>
          </a:p>
          <a:p>
            <a:pPr marL="342900" indent="-342900">
              <a:buFont typeface="Arial" panose="020B0604020202020204" pitchFamily="34" charset="0"/>
              <a:buChar char="•"/>
            </a:pPr>
            <a:r>
              <a:rPr lang="en-US" sz="1750" dirty="0"/>
              <a:t>Important for supporting DRM and restoring taxing rights eroded by evolving business models. </a:t>
            </a:r>
          </a:p>
          <a:p>
            <a:pPr marL="342900" indent="-342900">
              <a:buFont typeface="Arial" panose="020B0604020202020204" pitchFamily="34" charset="0"/>
              <a:buChar char="•"/>
            </a:pPr>
            <a:endParaRPr lang="en-US" sz="1750" dirty="0"/>
          </a:p>
          <a:p>
            <a:pPr marL="342900" indent="-342900">
              <a:buFont typeface="Arial" panose="020B0604020202020204" pitchFamily="34" charset="0"/>
              <a:buChar char="•"/>
            </a:pPr>
            <a:r>
              <a:rPr lang="en-US" sz="1750" dirty="0"/>
              <a:t>Ensures that all jurisdictions where business activity occurs should share taxing rights (questions remain about the economic basis for allocating such rights). </a:t>
            </a:r>
          </a:p>
          <a:p>
            <a:pPr marL="342900" indent="-342900">
              <a:buFont typeface="Arial" panose="020B0604020202020204" pitchFamily="34" charset="0"/>
              <a:buChar char="•"/>
            </a:pPr>
            <a:endParaRPr lang="en-US" sz="1750" dirty="0"/>
          </a:p>
          <a:p>
            <a:pPr marL="342900" indent="-342900">
              <a:buFont typeface="Arial" panose="020B0604020202020204" pitchFamily="34" charset="0"/>
              <a:buChar char="•"/>
            </a:pPr>
            <a:r>
              <a:rPr lang="en-US" sz="1750" dirty="0"/>
              <a:t>The proposed criteria emphasize economic substance and value creation, while considering impacts on trade, investment, efficiency, neutrality, and simplicity.</a:t>
            </a:r>
          </a:p>
          <a:p>
            <a:pPr marL="342900" indent="-342900">
              <a:buFont typeface="Arial" panose="020B0604020202020204" pitchFamily="34" charset="0"/>
              <a:buChar char="•"/>
            </a:pPr>
            <a:endParaRPr lang="en-US" sz="1750" dirty="0"/>
          </a:p>
          <a:p>
            <a:pPr marL="342900" indent="-342900">
              <a:buFont typeface="Arial" panose="020B0604020202020204" pitchFamily="34" charset="0"/>
              <a:buChar char="•"/>
            </a:pPr>
            <a:r>
              <a:rPr lang="en-US" sz="1750" dirty="0"/>
              <a:t>Rules should be future-proof, adaptable to evolving business models</a:t>
            </a:r>
          </a:p>
          <a:p>
            <a:pPr marL="342900" indent="-342900">
              <a:buFont typeface="Arial" panose="020B0604020202020204" pitchFamily="34" charset="0"/>
              <a:buChar char="•"/>
            </a:pPr>
            <a:endParaRPr lang="en-US" sz="1750" dirty="0"/>
          </a:p>
          <a:p>
            <a:pPr marL="342900" indent="-342900">
              <a:buFont typeface="Arial" panose="020B0604020202020204" pitchFamily="34" charset="0"/>
              <a:buChar char="•"/>
            </a:pPr>
            <a:r>
              <a:rPr lang="en-US" sz="1750" dirty="0"/>
              <a:t>While fairness is subjective, the Framework Convention is expected to reflect core fairness principles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endParaRPr kumimoji="0" lang="en-US" sz="175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endParaRPr>
          </a:p>
        </p:txBody>
      </p:sp>
      <p:sp>
        <p:nvSpPr>
          <p:cNvPr id="2" name="TextBox 1">
            <a:extLst>
              <a:ext uri="{FF2B5EF4-FFF2-40B4-BE49-F238E27FC236}">
                <a16:creationId xmlns:a16="http://schemas.microsoft.com/office/drawing/2014/main" id="{C36D194C-FA5B-53C2-3245-FD429D9ACB6F}"/>
              </a:ext>
            </a:extLst>
          </p:cNvPr>
          <p:cNvSpPr txBox="1"/>
          <p:nvPr/>
        </p:nvSpPr>
        <p:spPr>
          <a:xfrm>
            <a:off x="7005234" y="1224366"/>
            <a:ext cx="4866468" cy="3593291"/>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tab pos="457200" algn="l"/>
              </a:tabLst>
              <a:defRPr/>
            </a:pPr>
            <a:r>
              <a:rPr kumimoji="0" lang="en-US" sz="175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The relevant commitment should urge parties to:</a:t>
            </a:r>
          </a:p>
          <a:p>
            <a:pPr marR="0" lvl="0" algn="l" defTabSz="914400" rtl="0" eaLnBrk="1" fontAlgn="auto" latinLnBrk="0" hangingPunct="1">
              <a:lnSpc>
                <a:spcPct val="100000"/>
              </a:lnSpc>
              <a:spcBef>
                <a:spcPts val="0"/>
              </a:spcBef>
              <a:spcAft>
                <a:spcPts val="0"/>
              </a:spcAft>
              <a:buClrTx/>
              <a:buSzTx/>
              <a:tabLst>
                <a:tab pos="457200" algn="l"/>
              </a:tabLst>
              <a:defRPr/>
            </a:pPr>
            <a:endParaRPr lang="en-US" sz="1750" dirty="0">
              <a:solidFill>
                <a:srgbClr val="000000"/>
              </a:solidFill>
              <a:latin typeface="Arial"/>
              <a:ea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r>
              <a:rPr lang="en-US" sz="1750" dirty="0"/>
              <a:t>Promote an approach where all jurisdictions where business activity takes place share taxing rights over related income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endParaRPr kumimoji="0" lang="en-US" sz="175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r>
              <a:rPr lang="en-US" sz="1750" dirty="0"/>
              <a:t>Balanced with principles of economic efficiency, tax neutrality, simplicity, and effects on cross-border trade and investment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endParaRPr lang="en-US" sz="1750" dirty="0"/>
          </a:p>
          <a:p>
            <a:pPr marR="0" lvl="0" algn="l" defTabSz="914400" rtl="0" eaLnBrk="1" fontAlgn="auto" latinLnBrk="0" hangingPunct="1">
              <a:lnSpc>
                <a:spcPct val="100000"/>
              </a:lnSpc>
              <a:spcBef>
                <a:spcPts val="0"/>
              </a:spcBef>
              <a:spcAft>
                <a:spcPts val="0"/>
              </a:spcAft>
              <a:buClrTx/>
              <a:buSzTx/>
              <a:tabLst>
                <a:tab pos="457200" algn="l"/>
              </a:tabLst>
              <a:defRPr/>
            </a:pPr>
            <a:endParaRPr kumimoji="0" lang="en-US" sz="1750" b="0"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endParaRPr>
          </a:p>
        </p:txBody>
      </p:sp>
      <p:cxnSp>
        <p:nvCxnSpPr>
          <p:cNvPr id="7" name="Straight Connector 6">
            <a:extLst>
              <a:ext uri="{FF2B5EF4-FFF2-40B4-BE49-F238E27FC236}">
                <a16:creationId xmlns:a16="http://schemas.microsoft.com/office/drawing/2014/main" id="{802EF70E-D295-290B-6D27-909D721CBA1B}"/>
              </a:ext>
            </a:extLst>
          </p:cNvPr>
          <p:cNvCxnSpPr/>
          <p:nvPr/>
        </p:nvCxnSpPr>
        <p:spPr bwMode="auto">
          <a:xfrm>
            <a:off x="6555781" y="1224366"/>
            <a:ext cx="0" cy="5021451"/>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957370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2EE95D-A796-6293-F6EA-5D45F9CE4EE9}"/>
            </a:ext>
          </a:extLst>
        </p:cNvPr>
        <p:cNvGrpSpPr/>
        <p:nvPr/>
      </p:nvGrpSpPr>
      <p:grpSpPr>
        <a:xfrm>
          <a:off x="0" y="0"/>
          <a:ext cx="0" cy="0"/>
          <a:chOff x="0" y="0"/>
          <a:chExt cx="0" cy="0"/>
        </a:xfrm>
      </p:grpSpPr>
      <p:grpSp>
        <p:nvGrpSpPr>
          <p:cNvPr id="2" name="logos">
            <a:extLst>
              <a:ext uri="{FF2B5EF4-FFF2-40B4-BE49-F238E27FC236}">
                <a16:creationId xmlns:a16="http://schemas.microsoft.com/office/drawing/2014/main" id="{9A9DD1A2-2773-E1BB-D7F9-D09D0D95D212}"/>
              </a:ext>
            </a:extLst>
          </p:cNvPr>
          <p:cNvGrpSpPr>
            <a:grpSpLocks noGrp="1" noUngrp="1" noRot="1" noMove="1" noResize="1"/>
          </p:cNvGrpSpPr>
          <p:nvPr/>
        </p:nvGrpSpPr>
        <p:grpSpPr>
          <a:xfrm>
            <a:off x="-10563" y="5798950"/>
            <a:ext cx="12213126" cy="1108644"/>
            <a:chOff x="-135803" y="5810925"/>
            <a:chExt cx="12213126" cy="1108644"/>
          </a:xfrm>
        </p:grpSpPr>
        <p:sp>
          <p:nvSpPr>
            <p:cNvPr id="5" name="Rectangle 4">
              <a:extLst>
                <a:ext uri="{FF2B5EF4-FFF2-40B4-BE49-F238E27FC236}">
                  <a16:creationId xmlns:a16="http://schemas.microsoft.com/office/drawing/2014/main" id="{924EE38A-C32A-7DE0-9AE1-8E6A2710300B}"/>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7" name="Picture 6" descr="A black background with a black square&#10;&#10;AI-generated content may be incorrect.">
              <a:extLst>
                <a:ext uri="{FF2B5EF4-FFF2-40B4-BE49-F238E27FC236}">
                  <a16:creationId xmlns:a16="http://schemas.microsoft.com/office/drawing/2014/main" id="{2988CBC0-D847-F0B2-891B-ED1758D388DA}"/>
                </a:ext>
              </a:extLst>
            </p:cNvPr>
            <p:cNvPicPr>
              <a:picLocks noGrp="1" noRo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8" name="Picture 7" descr="A blue green and black triangle&#10;&#10;AI-generated content may be incorrect.">
              <a:extLst>
                <a:ext uri="{FF2B5EF4-FFF2-40B4-BE49-F238E27FC236}">
                  <a16:creationId xmlns:a16="http://schemas.microsoft.com/office/drawing/2014/main" id="{9DA23413-FC45-277C-B823-7C1EF41B82B9}"/>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6" name="Title 3">
            <a:extLst>
              <a:ext uri="{FF2B5EF4-FFF2-40B4-BE49-F238E27FC236}">
                <a16:creationId xmlns:a16="http://schemas.microsoft.com/office/drawing/2014/main" id="{BF2F5838-D44E-C348-37AE-64D73A3C47D8}"/>
              </a:ext>
            </a:extLst>
          </p:cNvPr>
          <p:cNvSpPr txBox="1">
            <a:spLocks/>
          </p:cNvSpPr>
          <p:nvPr/>
        </p:nvSpPr>
        <p:spPr bwMode="auto">
          <a:xfrm>
            <a:off x="492177" y="387350"/>
            <a:ext cx="10972800" cy="546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defRPr/>
            </a:pPr>
            <a:r>
              <a:rPr kumimoji="0" lang="en-US" sz="2400" b="1" i="1" u="none" strike="noStrike" kern="0" cap="none" spc="0" normalizeH="0" baseline="0" noProof="0">
                <a:ln>
                  <a:noFill/>
                </a:ln>
                <a:solidFill>
                  <a:srgbClr val="000000"/>
                </a:solidFill>
                <a:effectLst/>
                <a:uLnTx/>
                <a:uFillTx/>
                <a:latin typeface="Arial"/>
                <a:ea typeface="+mj-ea"/>
                <a:cs typeface="+mj-cs"/>
              </a:rPr>
              <a:t>INC Tax Workstream I </a:t>
            </a:r>
            <a:r>
              <a:rPr kumimoji="0" lang="en-US" sz="2400" b="0" i="1" u="none" strike="noStrike" kern="0" cap="none" spc="0" normalizeH="0" baseline="0" noProof="0">
                <a:ln>
                  <a:noFill/>
                </a:ln>
                <a:solidFill>
                  <a:srgbClr val="000000"/>
                </a:solidFill>
                <a:effectLst/>
                <a:uLnTx/>
                <a:uFillTx/>
                <a:latin typeface="Arial"/>
                <a:ea typeface="+mj-ea"/>
                <a:cs typeface="+mj-cs"/>
              </a:rPr>
              <a:t>– </a:t>
            </a:r>
            <a:r>
              <a:rPr lang="en-US" sz="2400" i="1" kern="0">
                <a:solidFill>
                  <a:srgbClr val="000000"/>
                </a:solidFill>
                <a:latin typeface="Arial"/>
              </a:rPr>
              <a:t>Sustainable development</a:t>
            </a:r>
            <a:endParaRPr kumimoji="0" lang="en-US" sz="2400" b="0" i="1" u="none" strike="noStrike" kern="0" cap="none" spc="0" normalizeH="0" baseline="0" noProof="0">
              <a:ln>
                <a:noFill/>
              </a:ln>
              <a:solidFill>
                <a:srgbClr val="000000"/>
              </a:solidFill>
              <a:effectLst/>
              <a:uLnTx/>
              <a:uFillTx/>
              <a:latin typeface="Arial"/>
              <a:ea typeface="+mj-ea"/>
              <a:cs typeface="+mj-cs"/>
            </a:endParaRPr>
          </a:p>
        </p:txBody>
      </p:sp>
      <p:cxnSp>
        <p:nvCxnSpPr>
          <p:cNvPr id="3" name="Straight Connector 2">
            <a:extLst>
              <a:ext uri="{FF2B5EF4-FFF2-40B4-BE49-F238E27FC236}">
                <a16:creationId xmlns:a16="http://schemas.microsoft.com/office/drawing/2014/main" id="{92DB7E1A-3DD7-DA95-3068-DD94C064A392}"/>
              </a:ext>
            </a:extLst>
          </p:cNvPr>
          <p:cNvCxnSpPr/>
          <p:nvPr/>
        </p:nvCxnSpPr>
        <p:spPr bwMode="auto">
          <a:xfrm>
            <a:off x="492177" y="1021485"/>
            <a:ext cx="10972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 name="TextBox 3">
            <a:extLst>
              <a:ext uri="{FF2B5EF4-FFF2-40B4-BE49-F238E27FC236}">
                <a16:creationId xmlns:a16="http://schemas.microsoft.com/office/drawing/2014/main" id="{3BDC9DC4-3944-BE5E-0931-A461A04F39BD}"/>
              </a:ext>
            </a:extLst>
          </p:cNvPr>
          <p:cNvSpPr txBox="1"/>
          <p:nvPr/>
        </p:nvSpPr>
        <p:spPr>
          <a:xfrm>
            <a:off x="278969" y="1165623"/>
            <a:ext cx="11561736" cy="4832092"/>
          </a:xfrm>
          <a:prstGeom prst="rect">
            <a:avLst/>
          </a:prstGeom>
          <a:noFill/>
        </p:spPr>
        <p:txBody>
          <a:bodyPr wrap="square">
            <a:spAutoFit/>
          </a:bodyPr>
          <a:lstStyle/>
          <a:p>
            <a:pPr marL="342900" indent="-342900">
              <a:buFont typeface="Arial" panose="020B0604020202020204" pitchFamily="34" charset="0"/>
              <a:buChar char="•"/>
            </a:pPr>
            <a:r>
              <a:rPr lang="en-US" sz="2400" dirty="0"/>
              <a:t>This commitment aims to ensure international tax cooperation is aligned with the achievement of sustainable development in its three dimensions: economic, social, and environmental</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Language draws from the Terms of Reference, reflecting widely understood UN principles and can largely reproduce subparagraph (c) of Paragraph 10 of the </a:t>
            </a:r>
            <a:r>
              <a:rPr lang="en-US" sz="2400" dirty="0" err="1"/>
              <a:t>ToR</a:t>
            </a:r>
            <a:r>
              <a:rPr lang="en-US" sz="2400" dirty="0"/>
              <a:t>: </a:t>
            </a:r>
          </a:p>
          <a:p>
            <a:pPr marL="342900" indent="-342900">
              <a:buFont typeface="Arial" panose="020B0604020202020204" pitchFamily="34" charset="0"/>
              <a:buChar char="•"/>
            </a:pPr>
            <a:endParaRPr lang="en-US" sz="2400" dirty="0"/>
          </a:p>
          <a:p>
            <a:pPr marL="685800"/>
            <a:r>
              <a:rPr lang="en-US" sz="2400" i="1" dirty="0"/>
              <a:t>Taking into account their different capacities, the States Parties agree to pursue international tax cooperation approaches that will contribute to the achievement of sustainable development in its three dimensions, economic, social and environmental, in a balanced and integrated manner. </a:t>
            </a:r>
          </a:p>
          <a:p>
            <a:pPr marL="685800"/>
            <a:endParaRPr lang="en-US" sz="2000" i="1" dirty="0"/>
          </a:p>
        </p:txBody>
      </p:sp>
    </p:spTree>
    <p:extLst>
      <p:ext uri="{BB962C8B-B14F-4D97-AF65-F5344CB8AC3E}">
        <p14:creationId xmlns:p14="http://schemas.microsoft.com/office/powerpoint/2010/main" val="40458924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MS_TEMPLATE_ID" val=""/>
</p:tagLst>
</file>

<file path=ppt/theme/theme1.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Uigh" typeface="Microsoft Uighur"/>
        <a:font script="Beng" typeface="Vrinda"/>
        <a:font script="Thai" typeface="Angsana New"/>
        <a:font script="Syre" typeface="Estrangelo Edessa"/>
        <a:font script="Syrj" typeface="Estrangelo Edessa"/>
        <a:font script="Mlym" typeface="Kartika"/>
        <a:font script="Nkoo" typeface="Ebrima"/>
        <a:font script="Yiii" typeface="Microsoft Yi Baiti"/>
        <a:font script="Cher" typeface="Plantagenet Cherokee"/>
        <a:font script="Orya" typeface="Kalinga"/>
        <a:font script="Geor" typeface="Sylfaen"/>
        <a:font script="Gujr" typeface="Shruti"/>
        <a:font script="Viet" typeface="Times New Roman"/>
        <a:font script="Tale" typeface="Microsoft Tai Le"/>
        <a:font script="Arab" typeface="Times New Roman"/>
        <a:font script="Hebr" typeface="Times New Roman"/>
        <a:font script="Bopo" typeface="Microsoft JhengHei"/>
        <a:font script="Telu" typeface="Gautami"/>
        <a:font script="Ethi" typeface="Nyala"/>
        <a:font script="Lisu" typeface="Segoe UI"/>
        <a:font script="Jpan" typeface="游ゴシック Light"/>
        <a:font script="Sora" typeface="Nirmala UI"/>
        <a:font script="Talu" typeface="Microsoft New Tai Lue"/>
        <a:font script="Armn" typeface="Arial"/>
        <a:font script="Sinh" typeface="Iskoola Pota"/>
        <a:font script="Taml" typeface="Latha"/>
        <a:font script="Tfng" typeface="Ebrima"/>
        <a:font script="Syrn" typeface="Estrangelo Edessa"/>
        <a:font script="Deva" typeface="Mangal"/>
        <a:font script="Knda" typeface="Tunga"/>
        <a:font script="Tibt" typeface="Microsoft Himalaya"/>
        <a:font script="Khmr" typeface="MoolBoran"/>
        <a:font script="Mymr" typeface="Myanmar Text"/>
        <a:font script="Olck" typeface="Nirmala UI"/>
        <a:font script="Bugi" typeface="Leelawadee UI"/>
        <a:font script="Java" typeface="Javanese Text"/>
        <a:font script="Hant" typeface="新細明體"/>
        <a:font script="Laoo" typeface="DokChampa"/>
        <a:font script="Mong" typeface="Mongolian Baiti"/>
        <a:font script="Hans" typeface="等线 Light"/>
        <a:font script="Phag" typeface="Phagspa"/>
        <a:font script="Guru" typeface="Raavi"/>
        <a:font script="Osma" typeface="Ebrima"/>
        <a:font script="Thaa" typeface="MV Boli"/>
        <a:font script="Cans" typeface="Euphemia"/>
        <a:font script="Hang" typeface="맑은 고딕"/>
        <a:font script="Syrc" typeface="Estrangelo Edessa"/>
      </a:majorFont>
      <a:minorFont>
        <a:latin typeface="Calibri" panose="020F0502020204030204"/>
        <a:ea typeface=""/>
        <a:cs typeface=""/>
        <a:font script="Uigh" typeface="Microsoft Uighur"/>
        <a:font script="Beng" typeface="Vrinda"/>
        <a:font script="Thai" typeface="Cordia New"/>
        <a:font script="Syre" typeface="Estrangelo Edessa"/>
        <a:font script="Syrj" typeface="Estrangelo Edessa"/>
        <a:font script="Mlym" typeface="Kartika"/>
        <a:font script="Nkoo" typeface="Ebrima"/>
        <a:font script="Yiii" typeface="Microsoft Yi Baiti"/>
        <a:font script="Cher" typeface="Plantagenet Cherokee"/>
        <a:font script="Orya" typeface="Kalinga"/>
        <a:font script="Geor" typeface="Sylfaen"/>
        <a:font script="Gujr" typeface="Shruti"/>
        <a:font script="Viet" typeface="Arial"/>
        <a:font script="Tale" typeface="Microsoft Tai Le"/>
        <a:font script="Arab" typeface="Arial"/>
        <a:font script="Hebr" typeface="Arial"/>
        <a:font script="Bopo" typeface="Microsoft JhengHei"/>
        <a:font script="Telu" typeface="Gautami"/>
        <a:font script="Ethi" typeface="Nyala"/>
        <a:font script="Lisu" typeface="Segoe UI"/>
        <a:font script="Jpan" typeface="游ゴシック"/>
        <a:font script="Sora" typeface="Nirmala UI"/>
        <a:font script="Talu" typeface="Microsoft New Tai Lue"/>
        <a:font script="Armn" typeface="Arial"/>
        <a:font script="Sinh" typeface="Iskoola Pota"/>
        <a:font script="Taml" typeface="Latha"/>
        <a:font script="Tfng" typeface="Ebrima"/>
        <a:font script="Syrn" typeface="Estrangelo Edessa"/>
        <a:font script="Deva" typeface="Mangal"/>
        <a:font script="Knda" typeface="Tunga"/>
        <a:font script="Tibt" typeface="Microsoft Himalaya"/>
        <a:font script="Khmr" typeface="DaunPenh"/>
        <a:font script="Mymr" typeface="Myanmar Text"/>
        <a:font script="Olck" typeface="Nirmala UI"/>
        <a:font script="Bugi" typeface="Leelawadee UI"/>
        <a:font script="Java" typeface="Javanese Text"/>
        <a:font script="Hant" typeface="新細明體"/>
        <a:font script="Laoo" typeface="DokChampa"/>
        <a:font script="Mong" typeface="Mongolian Baiti"/>
        <a:font script="Hans" typeface="等线"/>
        <a:font script="Phag" typeface="Phagspa"/>
        <a:font script="Guru" typeface="Raavi"/>
        <a:font script="Osma" typeface="Ebrima"/>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71005AB6090D34BBC79861D44BC13E0" ma:contentTypeVersion="12" ma:contentTypeDescription="Create a new document." ma:contentTypeScope="" ma:versionID="95562facfe14722a90f3ff82904755e9">
  <xsd:schema xmlns:xsd="http://www.w3.org/2001/XMLSchema" xmlns:xs="http://www.w3.org/2001/XMLSchema" xmlns:p="http://schemas.microsoft.com/office/2006/metadata/properties" xmlns:ns2="0263e731-9e2e-4d6e-8bc2-ec28f05089b8" xmlns:ns3="2d698dd5-5d2e-4181-b7a1-259a3c047d34" targetNamespace="http://schemas.microsoft.com/office/2006/metadata/properties" ma:root="true" ma:fieldsID="87805fd9029b92d7a82f43dcd2143b61" ns2:_="" ns3:_="">
    <xsd:import namespace="0263e731-9e2e-4d6e-8bc2-ec28f05089b8"/>
    <xsd:import namespace="2d698dd5-5d2e-4181-b7a1-259a3c047d3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63e731-9e2e-4d6e-8bc2-ec28f05089b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d698dd5-5d2e-4181-b7a1-259a3c047d34"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656e3a0-58d6-447f-b1ec-d7458a0ca3be}" ma:internalName="TaxCatchAll" ma:showField="CatchAllData" ma:web="2d698dd5-5d2e-4181-b7a1-259a3c047d3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2d698dd5-5d2e-4181-b7a1-259a3c047d34" xsi:nil="true"/>
    <lcf76f155ced4ddcb4097134ff3c332f xmlns="0263e731-9e2e-4d6e-8bc2-ec28f05089b8">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2C3DA1-CC59-43D3-A598-97F4EFC4CF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63e731-9e2e-4d6e-8bc2-ec28f05089b8"/>
    <ds:schemaRef ds:uri="2d698dd5-5d2e-4181-b7a1-259a3c047d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AC3E66-0F04-4D11-9CAA-48FC9499C71B}">
  <ds:schemaRefs>
    <ds:schemaRef ds:uri="0263e731-9e2e-4d6e-8bc2-ec28f05089b8"/>
    <ds:schemaRef ds:uri="http://purl.org/dc/elements/1.1/"/>
    <ds:schemaRef ds:uri="http://schemas.openxmlformats.org/package/2006/metadata/core-properties"/>
    <ds:schemaRef ds:uri="http://schemas.microsoft.com/office/2006/metadata/properties"/>
    <ds:schemaRef ds:uri="http://www.w3.org/XML/1998/namespace"/>
    <ds:schemaRef ds:uri="http://purl.org/dc/terms/"/>
    <ds:schemaRef ds:uri="http://schemas.microsoft.com/office/2006/documentManagement/types"/>
    <ds:schemaRef ds:uri="http://purl.org/dc/dcmitype/"/>
    <ds:schemaRef ds:uri="http://schemas.microsoft.com/office/infopath/2007/PartnerControls"/>
    <ds:schemaRef ds:uri="2d698dd5-5d2e-4181-b7a1-259a3c047d34"/>
  </ds:schemaRefs>
</ds:datastoreItem>
</file>

<file path=customXml/itemProps3.xml><?xml version="1.0" encoding="utf-8"?>
<ds:datastoreItem xmlns:ds="http://schemas.openxmlformats.org/officeDocument/2006/customXml" ds:itemID="{51C18438-6607-4897-B9E2-3A11BD237AE4}">
  <ds:schemaRefs>
    <ds:schemaRef ds:uri="http://schemas.microsoft.com/sharepoint/v3/contenttype/forms"/>
  </ds:schemaRefs>
</ds:datastoreItem>
</file>

<file path=docMetadata/LabelInfo.xml><?xml version="1.0" encoding="utf-8"?>
<clbl:labelList xmlns:clbl="http://schemas.microsoft.com/office/2020/mipLabelMetadata">
  <clbl:label id="{0f9e35db-544f-4f60-bdcc-5ea416e6dc70}" enabled="0" method="" siteId="{0f9e35db-544f-4f60-bdcc-5ea416e6dc70}" removed="1"/>
</clbl:labelList>
</file>

<file path=docProps/app.xml><?xml version="1.0" encoding="utf-8"?>
<Properties xmlns="http://schemas.openxmlformats.org/officeDocument/2006/extended-properties" xmlns:vt="http://schemas.openxmlformats.org/officeDocument/2006/docPropsVTypes">
  <TotalTime>853</TotalTime>
  <Words>1140</Words>
  <Application>Microsoft Office PowerPoint</Application>
  <PresentationFormat>Widescreen</PresentationFormat>
  <Paragraphs>110</Paragraphs>
  <Slides>13</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DengXian</vt:lpstr>
      <vt:lpstr>Arial</vt:lpstr>
      <vt:lpstr>Calibri</vt:lpstr>
      <vt:lpstr>2_Default Design</vt:lpstr>
      <vt:lpstr>INC Tax  Workstream I: The Framework Convention  Multi-stakeholder Briefing  1 July 2025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3. Questions and answers session </vt:lpstr>
      <vt:lpstr>  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United Nations Committee of Experts on International Cooperation in Tax Matters   Transfer Pricing Subcommittee Progress Report for Comments and Guidance</dc:title>
  <dc:creator>Ingela Willfors</dc:creator>
  <cp:lastModifiedBy>Katie Yang</cp:lastModifiedBy>
  <cp:revision>17</cp:revision>
  <cp:lastPrinted>1900-01-01T00:00:00Z</cp:lastPrinted>
  <dcterms:created xsi:type="dcterms:W3CDTF">1900-01-01T00:00:00Z</dcterms:created>
  <dcterms:modified xsi:type="dcterms:W3CDTF">2025-07-01T13:10:40Z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0x010100471005AB6090D34BBC79861D44BC13E0</vt:lpwstr>
  </property>
  <property fmtid="{D5CDD505-2E9C-101B-9397-08002B2CF9AE}" pid="3" name="MediaServiceImageTags">
    <vt:lpwstr/>
  </property>
</Properties>
</file>