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1"/>
  </p:notesMasterIdLst>
  <p:sldIdLst>
    <p:sldId id="484" r:id="rId5"/>
    <p:sldId id="630" r:id="rId6"/>
    <p:sldId id="589" r:id="rId7"/>
    <p:sldId id="619" r:id="rId8"/>
    <p:sldId id="635" r:id="rId9"/>
    <p:sldId id="602" r:id="rId10"/>
    <p:sldId id="607" r:id="rId11"/>
    <p:sldId id="620" r:id="rId12"/>
    <p:sldId id="621" r:id="rId13"/>
    <p:sldId id="622" r:id="rId14"/>
    <p:sldId id="629" r:id="rId15"/>
    <p:sldId id="627" r:id="rId16"/>
    <p:sldId id="626" r:id="rId17"/>
    <p:sldId id="628" r:id="rId18"/>
    <p:sldId id="610" r:id="rId19"/>
    <p:sldId id="606" r:id="rId20"/>
  </p:sldIdLst>
  <p:sldSz cx="12192000" cy="6858000"/>
  <p:notesSz cx="6669088" cy="9926638"/>
  <p:custDataLst>
    <p:tags r:id="rId22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BD8774-4798-4E21-A2D4-8670542D6B20}">
          <p14:sldIdLst>
            <p14:sldId id="484"/>
          </p14:sldIdLst>
        </p14:section>
        <p14:section name="Default Section" id="{1880FF3E-F097-4749-AA77-BA053836B60B}">
          <p14:sldIdLst>
            <p14:sldId id="630"/>
            <p14:sldId id="589"/>
            <p14:sldId id="619"/>
            <p14:sldId id="635"/>
            <p14:sldId id="602"/>
            <p14:sldId id="607"/>
            <p14:sldId id="620"/>
            <p14:sldId id="621"/>
            <p14:sldId id="622"/>
            <p14:sldId id="629"/>
            <p14:sldId id="627"/>
            <p14:sldId id="626"/>
            <p14:sldId id="628"/>
            <p14:sldId id="610"/>
            <p14:sldId id="60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FA673E-A6C3-79FE-E5E3-BF07820A20F5}" name="Katie Yang" initials="KY" userId="S::katie.yang@un.org::60571572-00c5-4961-bac8-3b8550cf0928" providerId="AD"/>
  <p188:author id="{B62FB64D-974B-4065-5966-B8EB16000042}" name="United Nations" initials="UN" userId="United Nations" providerId="None"/>
  <p188:author id="{0CCCB85E-084C-643C-FB3B-94633155D5A3}" name="Braun, Michael (AA privat)" initials="BM(p" userId="S-1-5-21-2930442324-2812268049-144192861-717267" providerId="AD"/>
  <p188:author id="{774659A9-4502-1DD4-AB73-C5A758A192CA}" name="Patricia Brown" initials="PAB" userId="Patricia Brown" providerId="None"/>
  <p188:author id="{F93209AE-32D3-D0E7-1AC7-5E070BB98D1F}" name="UN" initials="UN" userId="UN" providerId="None"/>
  <p188:author id="{2819DDC8-B15B-5D36-5A5F-969DC3B8BE7C}" name="FSDO" initials="FSDO" userId="FSDO" providerId="None"/>
  <p188:author id="{B58B17D6-4838-F315-EF28-D607E31D5E95}" name="INC/Tax" initials="INC" userId="INC/Tax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ka Ritter" initials="IR" lastIdx="2" clrIdx="0">
    <p:extLst>
      <p:ext uri="{19B8F6BF-5375-455C-9EA6-DF929625EA0E}">
        <p15:presenceInfo xmlns:p15="http://schemas.microsoft.com/office/powerpoint/2012/main" userId="S::ritter@un.org::987eabc6-02b9-446c-b436-b45878aede39" providerId="AD"/>
      </p:ext>
    </p:extLst>
  </p:cmAuthor>
  <p:cmAuthor id="2" name="Braun, Michael (AA privat)" initials="BM(p" lastIdx="1" clrIdx="1">
    <p:extLst>
      <p:ext uri="{19B8F6BF-5375-455C-9EA6-DF929625EA0E}">
        <p15:presenceInfo xmlns:p15="http://schemas.microsoft.com/office/powerpoint/2012/main" userId="S-1-5-21-2930442324-2812268049-144192861-7172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2BB"/>
    <a:srgbClr val="F9BB99"/>
    <a:srgbClr val="F36F27"/>
    <a:srgbClr val="BDEDCB"/>
    <a:srgbClr val="299A48"/>
    <a:srgbClr val="FFBDBD"/>
    <a:srgbClr val="FF8585"/>
    <a:srgbClr val="AEF4F8"/>
    <a:srgbClr val="0B7277"/>
    <a:srgbClr val="F1A9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52" autoAdjust="0"/>
    <p:restoredTop sz="94354" autoAdjust="0"/>
  </p:normalViewPr>
  <p:slideViewPr>
    <p:cSldViewPr snapToGrid="0">
      <p:cViewPr varScale="1">
        <p:scale>
          <a:sx n="98" d="100"/>
          <a:sy n="98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Díaz" userId="7d6947257a78c2f2" providerId="LiveId" clId="{8EBB3143-17AD-4E6E-A889-686835974C4D}"/>
    <pc:docChg chg="modSld">
      <pc:chgData name="Eduardo Díaz" userId="7d6947257a78c2f2" providerId="LiveId" clId="{8EBB3143-17AD-4E6E-A889-686835974C4D}" dt="2025-06-27T23:40:03.356" v="40" actId="14100"/>
      <pc:docMkLst>
        <pc:docMk/>
      </pc:docMkLst>
      <pc:sldChg chg="modSp mod">
        <pc:chgData name="Eduardo Díaz" userId="7d6947257a78c2f2" providerId="LiveId" clId="{8EBB3143-17AD-4E6E-A889-686835974C4D}" dt="2025-06-27T20:55:44.217" v="17" actId="20577"/>
        <pc:sldMkLst>
          <pc:docMk/>
          <pc:sldMk cId="4134097736" sldId="619"/>
        </pc:sldMkLst>
        <pc:spChg chg="mod">
          <ac:chgData name="Eduardo Díaz" userId="7d6947257a78c2f2" providerId="LiveId" clId="{8EBB3143-17AD-4E6E-A889-686835974C4D}" dt="2025-06-27T20:55:44.217" v="17" actId="20577"/>
          <ac:spMkLst>
            <pc:docMk/>
            <pc:sldMk cId="4134097736" sldId="619"/>
            <ac:spMk id="4" creationId="{FD2745F4-CF00-F8FF-2ABA-0D74987715EE}"/>
          </ac:spMkLst>
        </pc:spChg>
      </pc:sldChg>
      <pc:sldChg chg="modSp mod">
        <pc:chgData name="Eduardo Díaz" userId="7d6947257a78c2f2" providerId="LiveId" clId="{8EBB3143-17AD-4E6E-A889-686835974C4D}" dt="2025-06-27T23:40:03.356" v="40" actId="14100"/>
        <pc:sldMkLst>
          <pc:docMk/>
          <pc:sldMk cId="4211421976" sldId="627"/>
        </pc:sldMkLst>
        <pc:spChg chg="mod">
          <ac:chgData name="Eduardo Díaz" userId="7d6947257a78c2f2" providerId="LiveId" clId="{8EBB3143-17AD-4E6E-A889-686835974C4D}" dt="2025-06-27T23:40:03.356" v="40" actId="14100"/>
          <ac:spMkLst>
            <pc:docMk/>
            <pc:sldMk cId="4211421976" sldId="627"/>
            <ac:spMk id="4" creationId="{8FC008CE-18AA-E5CE-D4B8-3736F42723AE}"/>
          </ac:spMkLst>
        </pc:spChg>
      </pc:sldChg>
      <pc:sldChg chg="modSp mod">
        <pc:chgData name="Eduardo Díaz" userId="7d6947257a78c2f2" providerId="LiveId" clId="{8EBB3143-17AD-4E6E-A889-686835974C4D}" dt="2025-06-27T23:25:57.190" v="39" actId="20577"/>
        <pc:sldMkLst>
          <pc:docMk/>
          <pc:sldMk cId="3102180043" sldId="629"/>
        </pc:sldMkLst>
        <pc:spChg chg="mod">
          <ac:chgData name="Eduardo Díaz" userId="7d6947257a78c2f2" providerId="LiveId" clId="{8EBB3143-17AD-4E6E-A889-686835974C4D}" dt="2025-06-27T23:15:18.153" v="27" actId="404"/>
          <ac:spMkLst>
            <pc:docMk/>
            <pc:sldMk cId="3102180043" sldId="629"/>
            <ac:spMk id="5" creationId="{D2A8AFE4-73B0-FE88-B107-C3D3F3C07ABB}"/>
          </ac:spMkLst>
        </pc:spChg>
        <pc:spChg chg="mod">
          <ac:chgData name="Eduardo Díaz" userId="7d6947257a78c2f2" providerId="LiveId" clId="{8EBB3143-17AD-4E6E-A889-686835974C4D}" dt="2025-06-27T23:25:57.190" v="39" actId="20577"/>
          <ac:spMkLst>
            <pc:docMk/>
            <pc:sldMk cId="3102180043" sldId="629"/>
            <ac:spMk id="7" creationId="{BA071ED3-A713-9D4B-7878-48FD64697F62}"/>
          </ac:spMkLst>
        </pc:spChg>
      </pc:sldChg>
      <pc:sldChg chg="modSp mod">
        <pc:chgData name="Eduardo Díaz" userId="7d6947257a78c2f2" providerId="LiveId" clId="{8EBB3143-17AD-4E6E-A889-686835974C4D}" dt="2025-06-27T20:55:38.382" v="8" actId="20577"/>
        <pc:sldMkLst>
          <pc:docMk/>
          <pc:sldMk cId="3108352533" sldId="630"/>
        </pc:sldMkLst>
        <pc:spChg chg="mod">
          <ac:chgData name="Eduardo Díaz" userId="7d6947257a78c2f2" providerId="LiveId" clId="{8EBB3143-17AD-4E6E-A889-686835974C4D}" dt="2025-06-27T20:55:38.382" v="8" actId="20577"/>
          <ac:spMkLst>
            <pc:docMk/>
            <pc:sldMk cId="3108352533" sldId="630"/>
            <ac:spMk id="6" creationId="{6C23E066-C830-2A52-F315-3C99B8F4EB5D}"/>
          </ac:spMkLst>
        </pc:sp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image" Target="../media/image7.jpg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image" Target="../media/image7.jpg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BD7E6D-748B-4C5C-A298-50A916513081}" type="doc">
      <dgm:prSet loTypeId="urn:microsoft.com/office/officeart/2005/8/layout/process3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66D451C-D378-4313-A0FE-5D2DA5A4B30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noProof="0" dirty="0"/>
            <a:t>Scoping Exercise </a:t>
          </a:r>
        </a:p>
      </dgm:t>
    </dgm:pt>
    <dgm:pt modelId="{B12DD372-7696-45F0-AD7D-1A14E22A3948}" type="parTrans" cxnId="{EA566398-560E-452A-8556-96B69ACD268A}">
      <dgm:prSet/>
      <dgm:spPr/>
      <dgm:t>
        <a:bodyPr/>
        <a:lstStyle/>
        <a:p>
          <a:endParaRPr lang="en-US"/>
        </a:p>
      </dgm:t>
    </dgm:pt>
    <dgm:pt modelId="{AB37AF05-18D8-4568-8A08-C5AF61C14927}" type="sibTrans" cxnId="{EA566398-560E-452A-8556-96B69ACD268A}">
      <dgm:prSet/>
      <dgm:spPr>
        <a:gradFill flip="none" rotWithShape="1">
          <a:gsLst>
            <a:gs pos="18000">
              <a:schemeClr val="accent1">
                <a:lumMod val="90000"/>
              </a:schemeClr>
            </a:gs>
            <a:gs pos="74000">
              <a:srgbClr val="F88484"/>
            </a:gs>
          </a:gsLst>
          <a:lin ang="0" scaled="1"/>
          <a:tileRect/>
        </a:gradFill>
      </dgm:spPr>
      <dgm:t>
        <a:bodyPr/>
        <a:lstStyle/>
        <a:p>
          <a:endParaRPr lang="en-US" noProof="0" dirty="0"/>
        </a:p>
      </dgm:t>
    </dgm:pt>
    <dgm:pt modelId="{6A1904F9-C3F6-4019-8E64-50C735712CEF}">
      <dgm:prSet phldrT="[Text]"/>
      <dgm:spPr>
        <a:solidFill>
          <a:srgbClr val="F88484"/>
        </a:solidFill>
      </dgm:spPr>
      <dgm:t>
        <a:bodyPr/>
        <a:lstStyle/>
        <a:p>
          <a:r>
            <a:rPr lang="en-US" b="1" noProof="0" dirty="0"/>
            <a:t>Technical Solution</a:t>
          </a:r>
        </a:p>
      </dgm:t>
    </dgm:pt>
    <dgm:pt modelId="{E6176C2F-533D-44DD-AC98-2035982077CA}" type="parTrans" cxnId="{88E351CE-3455-4A63-988B-2DC2304149A6}">
      <dgm:prSet/>
      <dgm:spPr/>
      <dgm:t>
        <a:bodyPr/>
        <a:lstStyle/>
        <a:p>
          <a:endParaRPr lang="en-US"/>
        </a:p>
      </dgm:t>
    </dgm:pt>
    <dgm:pt modelId="{63EED13E-EF3C-44E0-A07F-5B20D94AAE7D}" type="sibTrans" cxnId="{88E351CE-3455-4A63-988B-2DC2304149A6}">
      <dgm:prSet/>
      <dgm:spPr>
        <a:gradFill rotWithShape="0">
          <a:gsLst>
            <a:gs pos="89000">
              <a:srgbClr val="FFFF00"/>
            </a:gs>
            <a:gs pos="25000">
              <a:srgbClr val="F88484"/>
            </a:gs>
          </a:gsLst>
          <a:lin ang="0" scaled="1"/>
        </a:gradFill>
      </dgm:spPr>
      <dgm:t>
        <a:bodyPr/>
        <a:lstStyle/>
        <a:p>
          <a:endParaRPr lang="en-US" noProof="0" dirty="0"/>
        </a:p>
      </dgm:t>
    </dgm:pt>
    <dgm:pt modelId="{D1E5221A-9312-4AD9-8AA7-856121B8516E}">
      <dgm:prSet phldrT="[Text]"/>
      <dgm:spPr>
        <a:solidFill>
          <a:srgbClr val="FFFF00"/>
        </a:solidFill>
      </dgm:spPr>
      <dgm:t>
        <a:bodyPr/>
        <a:lstStyle/>
        <a:p>
          <a:r>
            <a:rPr lang="en-US" b="1" noProof="0" dirty="0"/>
            <a:t>Drafting of the text</a:t>
          </a:r>
        </a:p>
      </dgm:t>
    </dgm:pt>
    <dgm:pt modelId="{728B9ABE-7851-4D36-9650-38D3DE799E4E}" type="parTrans" cxnId="{49D9406B-9240-4468-975C-17888E78908E}">
      <dgm:prSet/>
      <dgm:spPr/>
      <dgm:t>
        <a:bodyPr/>
        <a:lstStyle/>
        <a:p>
          <a:endParaRPr lang="en-US"/>
        </a:p>
      </dgm:t>
    </dgm:pt>
    <dgm:pt modelId="{4E5AA536-9B87-49C6-888F-0D8B2A9C496A}" type="sibTrans" cxnId="{49D9406B-9240-4468-975C-17888E78908E}">
      <dgm:prSet/>
      <dgm:spPr/>
      <dgm:t>
        <a:bodyPr/>
        <a:lstStyle/>
        <a:p>
          <a:endParaRPr lang="en-US"/>
        </a:p>
      </dgm:t>
    </dgm:pt>
    <dgm:pt modelId="{EF529681-F5C2-4BA9-86D9-B86684524AF2}">
      <dgm:prSet/>
      <dgm:spPr>
        <a:solidFill>
          <a:schemeClr val="accent5">
            <a:lumMod val="90000"/>
            <a:alpha val="90000"/>
          </a:schemeClr>
        </a:solidFill>
      </dgm:spPr>
      <dgm:t>
        <a:bodyPr/>
        <a:lstStyle/>
        <a:p>
          <a:r>
            <a:rPr lang="en-US" noProof="0" dirty="0"/>
            <a:t>Substantive discussions to produce issues overview</a:t>
          </a:r>
        </a:p>
      </dgm:t>
    </dgm:pt>
    <dgm:pt modelId="{537FE8A3-072C-4780-8686-5C947F125479}" type="parTrans" cxnId="{ED83ECAB-A900-4B5F-B78C-DD26481AFAEE}">
      <dgm:prSet/>
      <dgm:spPr/>
      <dgm:t>
        <a:bodyPr/>
        <a:lstStyle/>
        <a:p>
          <a:endParaRPr lang="en-US"/>
        </a:p>
      </dgm:t>
    </dgm:pt>
    <dgm:pt modelId="{3B2F9A55-0BBD-406E-AC85-43C375CD9524}" type="sibTrans" cxnId="{ED83ECAB-A900-4B5F-B78C-DD26481AFAEE}">
      <dgm:prSet/>
      <dgm:spPr/>
      <dgm:t>
        <a:bodyPr/>
        <a:lstStyle/>
        <a:p>
          <a:endParaRPr lang="en-US"/>
        </a:p>
      </dgm:t>
    </dgm:pt>
    <dgm:pt modelId="{B2190F42-3315-4A82-BC98-420E8BD1A9AE}">
      <dgm:prSet/>
      <dgm:spPr>
        <a:solidFill>
          <a:schemeClr val="accent5">
            <a:lumMod val="90000"/>
            <a:alpha val="90000"/>
          </a:schemeClr>
        </a:solidFill>
      </dgm:spPr>
      <dgm:t>
        <a:bodyPr/>
        <a:lstStyle/>
        <a:p>
          <a:r>
            <a:rPr lang="en-US" noProof="0" dirty="0"/>
            <a:t>Initial coordination with WS I</a:t>
          </a:r>
        </a:p>
      </dgm:t>
    </dgm:pt>
    <dgm:pt modelId="{4A25CD29-5D8D-47D6-B2FA-85D8271E171D}" type="parTrans" cxnId="{A4300DEF-599D-46BF-B222-A7D432FA0DE1}">
      <dgm:prSet/>
      <dgm:spPr/>
      <dgm:t>
        <a:bodyPr/>
        <a:lstStyle/>
        <a:p>
          <a:endParaRPr lang="en-US"/>
        </a:p>
      </dgm:t>
    </dgm:pt>
    <dgm:pt modelId="{E42A85A3-5226-4BFD-9BE9-3211FC31ED08}" type="sibTrans" cxnId="{A4300DEF-599D-46BF-B222-A7D432FA0DE1}">
      <dgm:prSet/>
      <dgm:spPr/>
      <dgm:t>
        <a:bodyPr/>
        <a:lstStyle/>
        <a:p>
          <a:endParaRPr lang="en-US"/>
        </a:p>
      </dgm:t>
    </dgm:pt>
    <dgm:pt modelId="{054B5F08-80E3-4CCE-824F-8D600F36E106}">
      <dgm:prSet/>
      <dgm:spPr>
        <a:solidFill>
          <a:schemeClr val="accent5">
            <a:lumMod val="90000"/>
            <a:alpha val="90000"/>
          </a:schemeClr>
        </a:solidFill>
      </dgm:spPr>
      <dgm:t>
        <a:bodyPr/>
        <a:lstStyle/>
        <a:p>
          <a:r>
            <a:rPr lang="en-US" noProof="0" dirty="0"/>
            <a:t>Preparation of zero draft outline of issues overview and scope of protocol</a:t>
          </a:r>
        </a:p>
      </dgm:t>
    </dgm:pt>
    <dgm:pt modelId="{C2A45DF3-A8B3-4FC5-BBB9-68067B4768AB}" type="parTrans" cxnId="{8C811E26-93C1-47FC-84D5-73A7F4F77997}">
      <dgm:prSet/>
      <dgm:spPr/>
      <dgm:t>
        <a:bodyPr/>
        <a:lstStyle/>
        <a:p>
          <a:endParaRPr lang="en-US"/>
        </a:p>
      </dgm:t>
    </dgm:pt>
    <dgm:pt modelId="{2B536AF5-63D3-4EEF-9FE8-180D37010E52}" type="sibTrans" cxnId="{8C811E26-93C1-47FC-84D5-73A7F4F77997}">
      <dgm:prSet/>
      <dgm:spPr/>
      <dgm:t>
        <a:bodyPr/>
        <a:lstStyle/>
        <a:p>
          <a:endParaRPr lang="en-US"/>
        </a:p>
      </dgm:t>
    </dgm:pt>
    <dgm:pt modelId="{B5C79510-64A9-45C7-BD64-0006F8C74E0E}">
      <dgm:prSet/>
      <dgm:spPr>
        <a:solidFill>
          <a:schemeClr val="accent5">
            <a:lumMod val="90000"/>
            <a:alpha val="90000"/>
          </a:schemeClr>
        </a:solidFill>
      </dgm:spPr>
      <dgm:t>
        <a:bodyPr/>
        <a:lstStyle/>
        <a:p>
          <a:r>
            <a:rPr lang="en-US" b="1" noProof="0" dirty="0"/>
            <a:t>Multi-stakeholder consultations</a:t>
          </a:r>
        </a:p>
      </dgm:t>
    </dgm:pt>
    <dgm:pt modelId="{A1A582CD-58E7-44F5-B63D-2589C8BF55C0}" type="parTrans" cxnId="{58CAA435-22B7-4B8B-9A28-B11F0B0A4607}">
      <dgm:prSet/>
      <dgm:spPr/>
      <dgm:t>
        <a:bodyPr/>
        <a:lstStyle/>
        <a:p>
          <a:endParaRPr lang="en-US"/>
        </a:p>
      </dgm:t>
    </dgm:pt>
    <dgm:pt modelId="{D1473D0E-11EE-4A57-8497-80D4E7589351}" type="sibTrans" cxnId="{58CAA435-22B7-4B8B-9A28-B11F0B0A4607}">
      <dgm:prSet/>
      <dgm:spPr/>
      <dgm:t>
        <a:bodyPr/>
        <a:lstStyle/>
        <a:p>
          <a:endParaRPr lang="en-US"/>
        </a:p>
      </dgm:t>
    </dgm:pt>
    <dgm:pt modelId="{8AA0796F-F004-4A95-9F61-36E602A2054B}">
      <dgm:prSet/>
      <dgm:spPr>
        <a:solidFill>
          <a:srgbClr val="FFC9C9">
            <a:alpha val="90000"/>
          </a:srgbClr>
        </a:solidFill>
      </dgm:spPr>
      <dgm:t>
        <a:bodyPr/>
        <a:lstStyle/>
        <a:p>
          <a:r>
            <a:rPr lang="en-US" noProof="0" dirty="0"/>
            <a:t>Discussion and drafting of potential options for measures in line with direction from INC plenary</a:t>
          </a:r>
        </a:p>
      </dgm:t>
    </dgm:pt>
    <dgm:pt modelId="{772B403C-E050-4453-9256-A470EDDF5581}" type="parTrans" cxnId="{1F619A7F-3C43-4517-99CD-C7C4B4158D5D}">
      <dgm:prSet/>
      <dgm:spPr/>
      <dgm:t>
        <a:bodyPr/>
        <a:lstStyle/>
        <a:p>
          <a:endParaRPr lang="en-US"/>
        </a:p>
      </dgm:t>
    </dgm:pt>
    <dgm:pt modelId="{1D86F2D1-E540-4C5D-AEEF-289A6CEDC91F}" type="sibTrans" cxnId="{1F619A7F-3C43-4517-99CD-C7C4B4158D5D}">
      <dgm:prSet/>
      <dgm:spPr/>
      <dgm:t>
        <a:bodyPr/>
        <a:lstStyle/>
        <a:p>
          <a:endParaRPr lang="en-US"/>
        </a:p>
      </dgm:t>
    </dgm:pt>
    <dgm:pt modelId="{F01EA72C-ADE2-4C7D-9E12-F4F526BBC16C}">
      <dgm:prSet/>
      <dgm:spPr>
        <a:solidFill>
          <a:srgbClr val="FFC9C9">
            <a:alpha val="90000"/>
          </a:srgbClr>
        </a:solidFill>
      </dgm:spPr>
      <dgm:t>
        <a:bodyPr/>
        <a:lstStyle/>
        <a:p>
          <a:r>
            <a:rPr lang="en-US" noProof="0" dirty="0"/>
            <a:t>Multi-stakeholder consultations</a:t>
          </a:r>
        </a:p>
      </dgm:t>
    </dgm:pt>
    <dgm:pt modelId="{0AC7D52A-F35D-4B12-9580-B37A5C1E3E39}" type="parTrans" cxnId="{5077FE83-D10A-410B-82E8-393951D885EB}">
      <dgm:prSet/>
      <dgm:spPr/>
      <dgm:t>
        <a:bodyPr/>
        <a:lstStyle/>
        <a:p>
          <a:endParaRPr lang="en-US"/>
        </a:p>
      </dgm:t>
    </dgm:pt>
    <dgm:pt modelId="{A6869F0A-3D08-4290-9C70-4508D3919583}" type="sibTrans" cxnId="{5077FE83-D10A-410B-82E8-393951D885EB}">
      <dgm:prSet/>
      <dgm:spPr/>
      <dgm:t>
        <a:bodyPr/>
        <a:lstStyle/>
        <a:p>
          <a:endParaRPr lang="en-US"/>
        </a:p>
      </dgm:t>
    </dgm:pt>
    <dgm:pt modelId="{9A08D297-D179-46E4-A008-1E554A500E9E}">
      <dgm:prSet/>
      <dgm:spPr>
        <a:solidFill>
          <a:srgbClr val="FFC9C9">
            <a:alpha val="90000"/>
          </a:srgbClr>
        </a:solidFill>
      </dgm:spPr>
      <dgm:t>
        <a:bodyPr/>
        <a:lstStyle/>
        <a:p>
          <a:r>
            <a:rPr lang="en-US" noProof="0" dirty="0"/>
            <a:t>Revised draft options paper in line with directions from  INC plenary</a:t>
          </a:r>
        </a:p>
      </dgm:t>
    </dgm:pt>
    <dgm:pt modelId="{ABEC8904-E5A7-4874-89E3-4A5FB5D5F75F}" type="parTrans" cxnId="{68B6CADB-80B0-470D-A7B9-905279DE63A1}">
      <dgm:prSet/>
      <dgm:spPr/>
      <dgm:t>
        <a:bodyPr/>
        <a:lstStyle/>
        <a:p>
          <a:endParaRPr lang="en-US"/>
        </a:p>
      </dgm:t>
    </dgm:pt>
    <dgm:pt modelId="{57CB701C-149C-456F-855D-3BDFBCA88641}" type="sibTrans" cxnId="{68B6CADB-80B0-470D-A7B9-905279DE63A1}">
      <dgm:prSet/>
      <dgm:spPr/>
      <dgm:t>
        <a:bodyPr/>
        <a:lstStyle/>
        <a:p>
          <a:endParaRPr lang="en-US"/>
        </a:p>
      </dgm:t>
    </dgm:pt>
    <dgm:pt modelId="{9002C6EA-A90A-4AB0-9E3B-759DB9EBA1C3}">
      <dgm:prSet/>
      <dgm:spPr>
        <a:solidFill>
          <a:srgbClr val="FCFCC0">
            <a:alpha val="89804"/>
          </a:srgbClr>
        </a:solidFill>
      </dgm:spPr>
      <dgm:t>
        <a:bodyPr/>
        <a:lstStyle/>
        <a:p>
          <a:r>
            <a:rPr lang="en-US" noProof="0" dirty="0"/>
            <a:t>Technical drafting of provisions of the protocol in line with direction from the INC plenary </a:t>
          </a:r>
        </a:p>
      </dgm:t>
    </dgm:pt>
    <dgm:pt modelId="{3FC0E77F-5F0F-4089-9F6B-E3D8C94BC843}" type="parTrans" cxnId="{83C081A6-9C2F-46F4-81FB-FC9E4DC0F3B4}">
      <dgm:prSet/>
      <dgm:spPr/>
      <dgm:t>
        <a:bodyPr/>
        <a:lstStyle/>
        <a:p>
          <a:endParaRPr lang="en-US"/>
        </a:p>
      </dgm:t>
    </dgm:pt>
    <dgm:pt modelId="{2DF4E106-707E-416E-A63A-C8F7B1660320}" type="sibTrans" cxnId="{83C081A6-9C2F-46F4-81FB-FC9E4DC0F3B4}">
      <dgm:prSet/>
      <dgm:spPr/>
      <dgm:t>
        <a:bodyPr/>
        <a:lstStyle/>
        <a:p>
          <a:endParaRPr lang="en-US"/>
        </a:p>
      </dgm:t>
    </dgm:pt>
    <dgm:pt modelId="{12A43B4D-5095-44ED-8BE5-6F701E03BDF9}">
      <dgm:prSet/>
      <dgm:spPr>
        <a:solidFill>
          <a:srgbClr val="FCFCC0">
            <a:alpha val="89804"/>
          </a:srgbClr>
        </a:solidFill>
      </dgm:spPr>
      <dgm:t>
        <a:bodyPr/>
        <a:lstStyle/>
        <a:p>
          <a:r>
            <a:rPr lang="en-US" noProof="0" dirty="0"/>
            <a:t>Multi-stakeholder consultations</a:t>
          </a:r>
        </a:p>
      </dgm:t>
    </dgm:pt>
    <dgm:pt modelId="{7291D606-EEC4-471B-B236-3D11B37335C9}" type="parTrans" cxnId="{D1000C41-B743-4E63-B082-A4505AF47B46}">
      <dgm:prSet/>
      <dgm:spPr/>
      <dgm:t>
        <a:bodyPr/>
        <a:lstStyle/>
        <a:p>
          <a:endParaRPr lang="en-US"/>
        </a:p>
      </dgm:t>
    </dgm:pt>
    <dgm:pt modelId="{28191217-0279-4A0E-9535-992EE5E2C025}" type="sibTrans" cxnId="{D1000C41-B743-4E63-B082-A4505AF47B46}">
      <dgm:prSet/>
      <dgm:spPr/>
      <dgm:t>
        <a:bodyPr/>
        <a:lstStyle/>
        <a:p>
          <a:endParaRPr lang="en-US"/>
        </a:p>
      </dgm:t>
    </dgm:pt>
    <dgm:pt modelId="{40704363-DB50-4F32-8FCA-63141B974D19}">
      <dgm:prSet/>
      <dgm:spPr>
        <a:solidFill>
          <a:srgbClr val="FCFCC0">
            <a:alpha val="89804"/>
          </a:srgbClr>
        </a:solidFill>
      </dgm:spPr>
      <dgm:t>
        <a:bodyPr/>
        <a:lstStyle/>
        <a:p>
          <a:r>
            <a:rPr lang="en-US" noProof="0" dirty="0"/>
            <a:t>Technical drafting of protocol in line with direction in INC plenary by January 2027</a:t>
          </a:r>
        </a:p>
      </dgm:t>
    </dgm:pt>
    <dgm:pt modelId="{F2760765-0F8B-4758-9B47-1EB7622CFCA5}" type="parTrans" cxnId="{65CF010B-53C6-48F5-9671-A5AE55840554}">
      <dgm:prSet/>
      <dgm:spPr/>
      <dgm:t>
        <a:bodyPr/>
        <a:lstStyle/>
        <a:p>
          <a:endParaRPr lang="en-US"/>
        </a:p>
      </dgm:t>
    </dgm:pt>
    <dgm:pt modelId="{1ABF3138-1496-43D1-812C-1BBC8828394A}" type="sibTrans" cxnId="{65CF010B-53C6-48F5-9671-A5AE55840554}">
      <dgm:prSet/>
      <dgm:spPr/>
      <dgm:t>
        <a:bodyPr/>
        <a:lstStyle/>
        <a:p>
          <a:endParaRPr lang="en-US"/>
        </a:p>
      </dgm:t>
    </dgm:pt>
    <dgm:pt modelId="{F00E068F-1D9E-488B-BEF3-7DA97F501A06}">
      <dgm:prSet/>
      <dgm:spPr>
        <a:solidFill>
          <a:srgbClr val="FCFCC0">
            <a:alpha val="89804"/>
          </a:srgbClr>
        </a:solidFill>
      </dgm:spPr>
      <dgm:t>
        <a:bodyPr/>
        <a:lstStyle/>
        <a:p>
          <a:r>
            <a:rPr lang="en-US" noProof="0" dirty="0"/>
            <a:t>Resolve outstanding issues and agreement</a:t>
          </a:r>
        </a:p>
      </dgm:t>
    </dgm:pt>
    <dgm:pt modelId="{E19D3E09-E92D-43DC-A8CD-A3D275F13B9D}" type="parTrans" cxnId="{1BEA531E-4F9B-45AD-8815-758EE372180D}">
      <dgm:prSet/>
      <dgm:spPr/>
      <dgm:t>
        <a:bodyPr/>
        <a:lstStyle/>
        <a:p>
          <a:endParaRPr lang="en-US"/>
        </a:p>
      </dgm:t>
    </dgm:pt>
    <dgm:pt modelId="{D1802475-0B3D-4E37-9F3D-C498C9606FEC}" type="sibTrans" cxnId="{1BEA531E-4F9B-45AD-8815-758EE372180D}">
      <dgm:prSet/>
      <dgm:spPr/>
      <dgm:t>
        <a:bodyPr/>
        <a:lstStyle/>
        <a:p>
          <a:endParaRPr lang="en-US"/>
        </a:p>
      </dgm:t>
    </dgm:pt>
    <dgm:pt modelId="{05758B23-0FC5-420F-BC19-B548C86E7D04}">
      <dgm:prSet/>
      <dgm:spPr>
        <a:solidFill>
          <a:schemeClr val="accent5">
            <a:lumMod val="90000"/>
            <a:alpha val="90000"/>
          </a:schemeClr>
        </a:solidFill>
      </dgm:spPr>
      <dgm:t>
        <a:bodyPr/>
        <a:lstStyle/>
        <a:p>
          <a:r>
            <a:rPr lang="en-US" noProof="0" dirty="0"/>
            <a:t>Guidance from August 2025 Plenary on scope of protocol</a:t>
          </a:r>
        </a:p>
      </dgm:t>
    </dgm:pt>
    <dgm:pt modelId="{D386FE76-D51A-4001-8CC6-702A730ECF1D}" type="parTrans" cxnId="{08C0FBD1-FA8D-46B7-9272-3805F0146389}">
      <dgm:prSet/>
      <dgm:spPr/>
      <dgm:t>
        <a:bodyPr/>
        <a:lstStyle/>
        <a:p>
          <a:endParaRPr lang="en-US"/>
        </a:p>
      </dgm:t>
    </dgm:pt>
    <dgm:pt modelId="{DF38FCC2-9B57-4D19-AE50-5B4F06C24A02}" type="sibTrans" cxnId="{08C0FBD1-FA8D-46B7-9272-3805F0146389}">
      <dgm:prSet/>
      <dgm:spPr/>
      <dgm:t>
        <a:bodyPr/>
        <a:lstStyle/>
        <a:p>
          <a:endParaRPr lang="en-US"/>
        </a:p>
      </dgm:t>
    </dgm:pt>
    <dgm:pt modelId="{E8D4420F-8C75-408D-8C29-2ED7B9A367DA}">
      <dgm:prSet/>
      <dgm:spPr>
        <a:solidFill>
          <a:srgbClr val="FFC9C9">
            <a:alpha val="90000"/>
          </a:srgbClr>
        </a:solidFill>
      </dgm:spPr>
      <dgm:t>
        <a:bodyPr/>
        <a:lstStyle/>
        <a:p>
          <a:r>
            <a:rPr lang="en-US" noProof="0" dirty="0"/>
            <a:t>To be completed by February 2026</a:t>
          </a:r>
        </a:p>
      </dgm:t>
    </dgm:pt>
    <dgm:pt modelId="{EC8035E9-E6AF-4F3B-A748-0FA3755D2876}" type="parTrans" cxnId="{F574F51A-0AAD-4E78-AE7D-20EEE88DD9AA}">
      <dgm:prSet/>
      <dgm:spPr/>
      <dgm:t>
        <a:bodyPr/>
        <a:lstStyle/>
        <a:p>
          <a:endParaRPr lang="en-US"/>
        </a:p>
      </dgm:t>
    </dgm:pt>
    <dgm:pt modelId="{E0A66482-8FA8-4A4B-B329-BCBA1B4EBCF0}" type="sibTrans" cxnId="{F574F51A-0AAD-4E78-AE7D-20EEE88DD9AA}">
      <dgm:prSet/>
      <dgm:spPr/>
      <dgm:t>
        <a:bodyPr/>
        <a:lstStyle/>
        <a:p>
          <a:endParaRPr lang="en-US"/>
        </a:p>
      </dgm:t>
    </dgm:pt>
    <dgm:pt modelId="{EB8561F9-32D6-425D-B722-CCBAD972AE10}" type="pres">
      <dgm:prSet presAssocID="{54BD7E6D-748B-4C5C-A298-50A916513081}" presName="linearFlow" presStyleCnt="0">
        <dgm:presLayoutVars>
          <dgm:dir/>
          <dgm:animLvl val="lvl"/>
          <dgm:resizeHandles val="exact"/>
        </dgm:presLayoutVars>
      </dgm:prSet>
      <dgm:spPr/>
    </dgm:pt>
    <dgm:pt modelId="{FE854F54-CB07-40D1-BB44-CEA477C27253}" type="pres">
      <dgm:prSet presAssocID="{E66D451C-D378-4313-A0FE-5D2DA5A4B30C}" presName="composite" presStyleCnt="0"/>
      <dgm:spPr/>
    </dgm:pt>
    <dgm:pt modelId="{7050868C-0F3E-4704-9E0F-E00C797BB222}" type="pres">
      <dgm:prSet presAssocID="{E66D451C-D378-4313-A0FE-5D2DA5A4B30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4079E3F-183E-4CD4-8B26-D5B1770083A6}" type="pres">
      <dgm:prSet presAssocID="{E66D451C-D378-4313-A0FE-5D2DA5A4B30C}" presName="parSh" presStyleLbl="node1" presStyleIdx="0" presStyleCnt="3"/>
      <dgm:spPr/>
    </dgm:pt>
    <dgm:pt modelId="{112716F1-7AD3-4DAF-B931-4ACBAF5638E8}" type="pres">
      <dgm:prSet presAssocID="{E66D451C-D378-4313-A0FE-5D2DA5A4B30C}" presName="desTx" presStyleLbl="fgAcc1" presStyleIdx="0" presStyleCnt="3">
        <dgm:presLayoutVars>
          <dgm:bulletEnabled val="1"/>
        </dgm:presLayoutVars>
      </dgm:prSet>
      <dgm:spPr/>
    </dgm:pt>
    <dgm:pt modelId="{C9BB1988-0A63-4DD1-B83C-CDD1687DCF45}" type="pres">
      <dgm:prSet presAssocID="{AB37AF05-18D8-4568-8A08-C5AF61C14927}" presName="sibTrans" presStyleLbl="sibTrans2D1" presStyleIdx="0" presStyleCnt="2" custLinFactNeighborX="0"/>
      <dgm:spPr/>
    </dgm:pt>
    <dgm:pt modelId="{993AF20B-A3F5-4E34-952E-3E5969240369}" type="pres">
      <dgm:prSet presAssocID="{AB37AF05-18D8-4568-8A08-C5AF61C14927}" presName="connTx" presStyleLbl="sibTrans2D1" presStyleIdx="0" presStyleCnt="2"/>
      <dgm:spPr/>
    </dgm:pt>
    <dgm:pt modelId="{82320434-D7FD-485E-B6B4-8E8F2A4FE738}" type="pres">
      <dgm:prSet presAssocID="{6A1904F9-C3F6-4019-8E64-50C735712CEF}" presName="composite" presStyleCnt="0"/>
      <dgm:spPr/>
    </dgm:pt>
    <dgm:pt modelId="{650D493A-C14D-43B7-B96C-08E894AD3139}" type="pres">
      <dgm:prSet presAssocID="{6A1904F9-C3F6-4019-8E64-50C735712CEF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DEDEE68-2E65-4E4F-A531-98EA71208E31}" type="pres">
      <dgm:prSet presAssocID="{6A1904F9-C3F6-4019-8E64-50C735712CEF}" presName="parSh" presStyleLbl="node1" presStyleIdx="1" presStyleCnt="3"/>
      <dgm:spPr/>
    </dgm:pt>
    <dgm:pt modelId="{2DE16556-723A-4E22-A744-7E52C77A6FAA}" type="pres">
      <dgm:prSet presAssocID="{6A1904F9-C3F6-4019-8E64-50C735712CEF}" presName="desTx" presStyleLbl="fgAcc1" presStyleIdx="1" presStyleCnt="3">
        <dgm:presLayoutVars>
          <dgm:bulletEnabled val="1"/>
        </dgm:presLayoutVars>
      </dgm:prSet>
      <dgm:spPr/>
    </dgm:pt>
    <dgm:pt modelId="{35C6712F-75AB-4348-AEA6-41DA69810B18}" type="pres">
      <dgm:prSet presAssocID="{63EED13E-EF3C-44E0-A07F-5B20D94AAE7D}" presName="sibTrans" presStyleLbl="sibTrans2D1" presStyleIdx="1" presStyleCnt="2"/>
      <dgm:spPr/>
    </dgm:pt>
    <dgm:pt modelId="{43D482C9-D429-4D09-961E-BA781A2D912D}" type="pres">
      <dgm:prSet presAssocID="{63EED13E-EF3C-44E0-A07F-5B20D94AAE7D}" presName="connTx" presStyleLbl="sibTrans2D1" presStyleIdx="1" presStyleCnt="2"/>
      <dgm:spPr/>
    </dgm:pt>
    <dgm:pt modelId="{F1D7CEA7-0486-4B87-BF85-27E344ED8420}" type="pres">
      <dgm:prSet presAssocID="{D1E5221A-9312-4AD9-8AA7-856121B8516E}" presName="composite" presStyleCnt="0"/>
      <dgm:spPr/>
    </dgm:pt>
    <dgm:pt modelId="{C589FC1D-F19B-447C-9153-80B60F8B7CB2}" type="pres">
      <dgm:prSet presAssocID="{D1E5221A-9312-4AD9-8AA7-856121B8516E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1408242-30D4-4B03-94D3-DAD102E6D353}" type="pres">
      <dgm:prSet presAssocID="{D1E5221A-9312-4AD9-8AA7-856121B8516E}" presName="parSh" presStyleLbl="node1" presStyleIdx="2" presStyleCnt="3"/>
      <dgm:spPr/>
    </dgm:pt>
    <dgm:pt modelId="{90D3D614-2C26-4A48-9731-2535AA60C77B}" type="pres">
      <dgm:prSet presAssocID="{D1E5221A-9312-4AD9-8AA7-856121B8516E}" presName="desTx" presStyleLbl="fgAcc1" presStyleIdx="2" presStyleCnt="3">
        <dgm:presLayoutVars>
          <dgm:bulletEnabled val="1"/>
        </dgm:presLayoutVars>
      </dgm:prSet>
      <dgm:spPr/>
    </dgm:pt>
  </dgm:ptLst>
  <dgm:cxnLst>
    <dgm:cxn modelId="{65CF010B-53C6-48F5-9671-A5AE55840554}" srcId="{D1E5221A-9312-4AD9-8AA7-856121B8516E}" destId="{40704363-DB50-4F32-8FCA-63141B974D19}" srcOrd="2" destOrd="0" parTransId="{F2760765-0F8B-4758-9B47-1EB7622CFCA5}" sibTransId="{1ABF3138-1496-43D1-812C-1BBC8828394A}"/>
    <dgm:cxn modelId="{680E520C-93C0-4A40-A5B3-54DADA91BD91}" type="presOf" srcId="{F01EA72C-ADE2-4C7D-9E12-F4F526BBC16C}" destId="{2DE16556-723A-4E22-A744-7E52C77A6FAA}" srcOrd="0" destOrd="1" presId="urn:microsoft.com/office/officeart/2005/8/layout/process3"/>
    <dgm:cxn modelId="{0C155410-EE16-4A4F-A9CA-041115FA466B}" type="presOf" srcId="{AB37AF05-18D8-4568-8A08-C5AF61C14927}" destId="{C9BB1988-0A63-4DD1-B83C-CDD1687DCF45}" srcOrd="0" destOrd="0" presId="urn:microsoft.com/office/officeart/2005/8/layout/process3"/>
    <dgm:cxn modelId="{FDD1D614-067E-4667-8578-6D7F6C315822}" type="presOf" srcId="{D1E5221A-9312-4AD9-8AA7-856121B8516E}" destId="{01408242-30D4-4B03-94D3-DAD102E6D353}" srcOrd="1" destOrd="0" presId="urn:microsoft.com/office/officeart/2005/8/layout/process3"/>
    <dgm:cxn modelId="{FCF1081A-ECCA-4AA4-A0F1-98F26D97D739}" type="presOf" srcId="{40704363-DB50-4F32-8FCA-63141B974D19}" destId="{90D3D614-2C26-4A48-9731-2535AA60C77B}" srcOrd="0" destOrd="2" presId="urn:microsoft.com/office/officeart/2005/8/layout/process3"/>
    <dgm:cxn modelId="{F574F51A-0AAD-4E78-AE7D-20EEE88DD9AA}" srcId="{6A1904F9-C3F6-4019-8E64-50C735712CEF}" destId="{E8D4420F-8C75-408D-8C29-2ED7B9A367DA}" srcOrd="3" destOrd="0" parTransId="{EC8035E9-E6AF-4F3B-A748-0FA3755D2876}" sibTransId="{E0A66482-8FA8-4A4B-B329-BCBA1B4EBCF0}"/>
    <dgm:cxn modelId="{1BEA531E-4F9B-45AD-8815-758EE372180D}" srcId="{D1E5221A-9312-4AD9-8AA7-856121B8516E}" destId="{F00E068F-1D9E-488B-BEF3-7DA97F501A06}" srcOrd="3" destOrd="0" parTransId="{E19D3E09-E92D-43DC-A8CD-A3D275F13B9D}" sibTransId="{D1802475-0B3D-4E37-9F3D-C498C9606FEC}"/>
    <dgm:cxn modelId="{8C811E26-93C1-47FC-84D5-73A7F4F77997}" srcId="{E66D451C-D378-4313-A0FE-5D2DA5A4B30C}" destId="{054B5F08-80E3-4CCE-824F-8D600F36E106}" srcOrd="2" destOrd="0" parTransId="{C2A45DF3-A8B3-4FC5-BBB9-68067B4768AB}" sibTransId="{2B536AF5-63D3-4EEF-9FE8-180D37010E52}"/>
    <dgm:cxn modelId="{78DC1930-967C-463D-B64C-0368843C3C55}" type="presOf" srcId="{E66D451C-D378-4313-A0FE-5D2DA5A4B30C}" destId="{7050868C-0F3E-4704-9E0F-E00C797BB222}" srcOrd="0" destOrd="0" presId="urn:microsoft.com/office/officeart/2005/8/layout/process3"/>
    <dgm:cxn modelId="{58CAA435-22B7-4B8B-9A28-B11F0B0A4607}" srcId="{E66D451C-D378-4313-A0FE-5D2DA5A4B30C}" destId="{B5C79510-64A9-45C7-BD64-0006F8C74E0E}" srcOrd="3" destOrd="0" parTransId="{A1A582CD-58E7-44F5-B63D-2589C8BF55C0}" sibTransId="{D1473D0E-11EE-4A57-8497-80D4E7589351}"/>
    <dgm:cxn modelId="{7D4F1437-8E1D-44B6-95CD-991456998C14}" type="presOf" srcId="{EF529681-F5C2-4BA9-86D9-B86684524AF2}" destId="{112716F1-7AD3-4DAF-B931-4ACBAF5638E8}" srcOrd="0" destOrd="0" presId="urn:microsoft.com/office/officeart/2005/8/layout/process3"/>
    <dgm:cxn modelId="{DD16453D-F419-4BF7-B9AE-F72F7B22CDA5}" type="presOf" srcId="{E8D4420F-8C75-408D-8C29-2ED7B9A367DA}" destId="{2DE16556-723A-4E22-A744-7E52C77A6FAA}" srcOrd="0" destOrd="3" presId="urn:microsoft.com/office/officeart/2005/8/layout/process3"/>
    <dgm:cxn modelId="{723DDB3F-7519-46B7-B6D9-6B4D918490A0}" type="presOf" srcId="{9A08D297-D179-46E4-A008-1E554A500E9E}" destId="{2DE16556-723A-4E22-A744-7E52C77A6FAA}" srcOrd="0" destOrd="2" presId="urn:microsoft.com/office/officeart/2005/8/layout/process3"/>
    <dgm:cxn modelId="{97A8945C-498A-4BBE-9ECC-EC7A2D85E7F9}" type="presOf" srcId="{6A1904F9-C3F6-4019-8E64-50C735712CEF}" destId="{650D493A-C14D-43B7-B96C-08E894AD3139}" srcOrd="0" destOrd="0" presId="urn:microsoft.com/office/officeart/2005/8/layout/process3"/>
    <dgm:cxn modelId="{D1000C41-B743-4E63-B082-A4505AF47B46}" srcId="{D1E5221A-9312-4AD9-8AA7-856121B8516E}" destId="{12A43B4D-5095-44ED-8BE5-6F701E03BDF9}" srcOrd="1" destOrd="0" parTransId="{7291D606-EEC4-471B-B236-3D11B37335C9}" sibTransId="{28191217-0279-4A0E-9535-992EE5E2C025}"/>
    <dgm:cxn modelId="{476C0F43-80D0-44DA-A46F-0C03E09FC46D}" type="presOf" srcId="{D1E5221A-9312-4AD9-8AA7-856121B8516E}" destId="{C589FC1D-F19B-447C-9153-80B60F8B7CB2}" srcOrd="0" destOrd="0" presId="urn:microsoft.com/office/officeart/2005/8/layout/process3"/>
    <dgm:cxn modelId="{CE88F763-5E81-4338-A6E2-97A17EB2D9EB}" type="presOf" srcId="{AB37AF05-18D8-4568-8A08-C5AF61C14927}" destId="{993AF20B-A3F5-4E34-952E-3E5969240369}" srcOrd="1" destOrd="0" presId="urn:microsoft.com/office/officeart/2005/8/layout/process3"/>
    <dgm:cxn modelId="{49D9406B-9240-4468-975C-17888E78908E}" srcId="{54BD7E6D-748B-4C5C-A298-50A916513081}" destId="{D1E5221A-9312-4AD9-8AA7-856121B8516E}" srcOrd="2" destOrd="0" parTransId="{728B9ABE-7851-4D36-9650-38D3DE799E4E}" sibTransId="{4E5AA536-9B87-49C6-888F-0D8B2A9C496A}"/>
    <dgm:cxn modelId="{9CC1C055-F021-4712-88C4-C19C7A697034}" type="presOf" srcId="{54BD7E6D-748B-4C5C-A298-50A916513081}" destId="{EB8561F9-32D6-425D-B722-CCBAD972AE10}" srcOrd="0" destOrd="0" presId="urn:microsoft.com/office/officeart/2005/8/layout/process3"/>
    <dgm:cxn modelId="{1F619A7F-3C43-4517-99CD-C7C4B4158D5D}" srcId="{6A1904F9-C3F6-4019-8E64-50C735712CEF}" destId="{8AA0796F-F004-4A95-9F61-36E602A2054B}" srcOrd="0" destOrd="0" parTransId="{772B403C-E050-4453-9256-A470EDDF5581}" sibTransId="{1D86F2D1-E540-4C5D-AEEF-289A6CEDC91F}"/>
    <dgm:cxn modelId="{5077FE83-D10A-410B-82E8-393951D885EB}" srcId="{6A1904F9-C3F6-4019-8E64-50C735712CEF}" destId="{F01EA72C-ADE2-4C7D-9E12-F4F526BBC16C}" srcOrd="1" destOrd="0" parTransId="{0AC7D52A-F35D-4B12-9580-B37A5C1E3E39}" sibTransId="{A6869F0A-3D08-4290-9C70-4508D3919583}"/>
    <dgm:cxn modelId="{19D41389-A03D-4A45-98AC-C2D0805785F8}" type="presOf" srcId="{9002C6EA-A90A-4AB0-9E3B-759DB9EBA1C3}" destId="{90D3D614-2C26-4A48-9731-2535AA60C77B}" srcOrd="0" destOrd="0" presId="urn:microsoft.com/office/officeart/2005/8/layout/process3"/>
    <dgm:cxn modelId="{C27AEC89-00ED-4A91-92D8-4891EFD664A3}" type="presOf" srcId="{6A1904F9-C3F6-4019-8E64-50C735712CEF}" destId="{FDEDEE68-2E65-4E4F-A531-98EA71208E31}" srcOrd="1" destOrd="0" presId="urn:microsoft.com/office/officeart/2005/8/layout/process3"/>
    <dgm:cxn modelId="{81FEEA8D-E952-4F19-8712-105B47CCC95E}" type="presOf" srcId="{E66D451C-D378-4313-A0FE-5D2DA5A4B30C}" destId="{D4079E3F-183E-4CD4-8B26-D5B1770083A6}" srcOrd="1" destOrd="0" presId="urn:microsoft.com/office/officeart/2005/8/layout/process3"/>
    <dgm:cxn modelId="{EA566398-560E-452A-8556-96B69ACD268A}" srcId="{54BD7E6D-748B-4C5C-A298-50A916513081}" destId="{E66D451C-D378-4313-A0FE-5D2DA5A4B30C}" srcOrd="0" destOrd="0" parTransId="{B12DD372-7696-45F0-AD7D-1A14E22A3948}" sibTransId="{AB37AF05-18D8-4568-8A08-C5AF61C14927}"/>
    <dgm:cxn modelId="{481F42A0-A37D-4C97-B19D-64A77AA141DC}" type="presOf" srcId="{B5C79510-64A9-45C7-BD64-0006F8C74E0E}" destId="{112716F1-7AD3-4DAF-B931-4ACBAF5638E8}" srcOrd="0" destOrd="3" presId="urn:microsoft.com/office/officeart/2005/8/layout/process3"/>
    <dgm:cxn modelId="{0C020BA5-E41E-4DA4-8A34-004184C3D8D5}" type="presOf" srcId="{63EED13E-EF3C-44E0-A07F-5B20D94AAE7D}" destId="{35C6712F-75AB-4348-AEA6-41DA69810B18}" srcOrd="0" destOrd="0" presId="urn:microsoft.com/office/officeart/2005/8/layout/process3"/>
    <dgm:cxn modelId="{83C081A6-9C2F-46F4-81FB-FC9E4DC0F3B4}" srcId="{D1E5221A-9312-4AD9-8AA7-856121B8516E}" destId="{9002C6EA-A90A-4AB0-9E3B-759DB9EBA1C3}" srcOrd="0" destOrd="0" parTransId="{3FC0E77F-5F0F-4089-9F6B-E3D8C94BC843}" sibTransId="{2DF4E106-707E-416E-A63A-C8F7B1660320}"/>
    <dgm:cxn modelId="{7A4C92A9-829F-4DE2-9476-EB47DC1103C3}" type="presOf" srcId="{63EED13E-EF3C-44E0-A07F-5B20D94AAE7D}" destId="{43D482C9-D429-4D09-961E-BA781A2D912D}" srcOrd="1" destOrd="0" presId="urn:microsoft.com/office/officeart/2005/8/layout/process3"/>
    <dgm:cxn modelId="{2D87BBAA-646E-4BFB-B88F-E391F95EE6E9}" type="presOf" srcId="{05758B23-0FC5-420F-BC19-B548C86E7D04}" destId="{112716F1-7AD3-4DAF-B931-4ACBAF5638E8}" srcOrd="0" destOrd="4" presId="urn:microsoft.com/office/officeart/2005/8/layout/process3"/>
    <dgm:cxn modelId="{ED83ECAB-A900-4B5F-B78C-DD26481AFAEE}" srcId="{E66D451C-D378-4313-A0FE-5D2DA5A4B30C}" destId="{EF529681-F5C2-4BA9-86D9-B86684524AF2}" srcOrd="0" destOrd="0" parTransId="{537FE8A3-072C-4780-8686-5C947F125479}" sibTransId="{3B2F9A55-0BBD-406E-AC85-43C375CD9524}"/>
    <dgm:cxn modelId="{2F5C9EB1-153B-418D-BB43-61E3E2A3262E}" type="presOf" srcId="{8AA0796F-F004-4A95-9F61-36E602A2054B}" destId="{2DE16556-723A-4E22-A744-7E52C77A6FAA}" srcOrd="0" destOrd="0" presId="urn:microsoft.com/office/officeart/2005/8/layout/process3"/>
    <dgm:cxn modelId="{A11A50BB-1757-474A-A571-A0893CA0556A}" type="presOf" srcId="{054B5F08-80E3-4CCE-824F-8D600F36E106}" destId="{112716F1-7AD3-4DAF-B931-4ACBAF5638E8}" srcOrd="0" destOrd="2" presId="urn:microsoft.com/office/officeart/2005/8/layout/process3"/>
    <dgm:cxn modelId="{6039F4C4-E107-48BB-ADD4-1E6E495C413A}" type="presOf" srcId="{B2190F42-3315-4A82-BC98-420E8BD1A9AE}" destId="{112716F1-7AD3-4DAF-B931-4ACBAF5638E8}" srcOrd="0" destOrd="1" presId="urn:microsoft.com/office/officeart/2005/8/layout/process3"/>
    <dgm:cxn modelId="{CEC42FC8-4794-4B54-8B71-49F2228F5A78}" type="presOf" srcId="{F00E068F-1D9E-488B-BEF3-7DA97F501A06}" destId="{90D3D614-2C26-4A48-9731-2535AA60C77B}" srcOrd="0" destOrd="3" presId="urn:microsoft.com/office/officeart/2005/8/layout/process3"/>
    <dgm:cxn modelId="{88E351CE-3455-4A63-988B-2DC2304149A6}" srcId="{54BD7E6D-748B-4C5C-A298-50A916513081}" destId="{6A1904F9-C3F6-4019-8E64-50C735712CEF}" srcOrd="1" destOrd="0" parTransId="{E6176C2F-533D-44DD-AC98-2035982077CA}" sibTransId="{63EED13E-EF3C-44E0-A07F-5B20D94AAE7D}"/>
    <dgm:cxn modelId="{08C0FBD1-FA8D-46B7-9272-3805F0146389}" srcId="{E66D451C-D378-4313-A0FE-5D2DA5A4B30C}" destId="{05758B23-0FC5-420F-BC19-B548C86E7D04}" srcOrd="4" destOrd="0" parTransId="{D386FE76-D51A-4001-8CC6-702A730ECF1D}" sibTransId="{DF38FCC2-9B57-4D19-AE50-5B4F06C24A02}"/>
    <dgm:cxn modelId="{68B6CADB-80B0-470D-A7B9-905279DE63A1}" srcId="{6A1904F9-C3F6-4019-8E64-50C735712CEF}" destId="{9A08D297-D179-46E4-A008-1E554A500E9E}" srcOrd="2" destOrd="0" parTransId="{ABEC8904-E5A7-4874-89E3-4A5FB5D5F75F}" sibTransId="{57CB701C-149C-456F-855D-3BDFBCA88641}"/>
    <dgm:cxn modelId="{A4300DEF-599D-46BF-B222-A7D432FA0DE1}" srcId="{E66D451C-D378-4313-A0FE-5D2DA5A4B30C}" destId="{B2190F42-3315-4A82-BC98-420E8BD1A9AE}" srcOrd="1" destOrd="0" parTransId="{4A25CD29-5D8D-47D6-B2FA-85D8271E171D}" sibTransId="{E42A85A3-5226-4BFD-9BE9-3211FC31ED08}"/>
    <dgm:cxn modelId="{4BE754FE-D0CB-4589-86F3-ED5C80739D9D}" type="presOf" srcId="{12A43B4D-5095-44ED-8BE5-6F701E03BDF9}" destId="{90D3D614-2C26-4A48-9731-2535AA60C77B}" srcOrd="0" destOrd="1" presId="urn:microsoft.com/office/officeart/2005/8/layout/process3"/>
    <dgm:cxn modelId="{2E9F057E-F86C-4E4C-9234-276F4E6E0866}" type="presParOf" srcId="{EB8561F9-32D6-425D-B722-CCBAD972AE10}" destId="{FE854F54-CB07-40D1-BB44-CEA477C27253}" srcOrd="0" destOrd="0" presId="urn:microsoft.com/office/officeart/2005/8/layout/process3"/>
    <dgm:cxn modelId="{48EFCC37-5EAD-4237-A315-C4A42D932BB7}" type="presParOf" srcId="{FE854F54-CB07-40D1-BB44-CEA477C27253}" destId="{7050868C-0F3E-4704-9E0F-E00C797BB222}" srcOrd="0" destOrd="0" presId="urn:microsoft.com/office/officeart/2005/8/layout/process3"/>
    <dgm:cxn modelId="{D48D79B7-6F1B-4A45-96AC-7660ED6BBA29}" type="presParOf" srcId="{FE854F54-CB07-40D1-BB44-CEA477C27253}" destId="{D4079E3F-183E-4CD4-8B26-D5B1770083A6}" srcOrd="1" destOrd="0" presId="urn:microsoft.com/office/officeart/2005/8/layout/process3"/>
    <dgm:cxn modelId="{38190308-4680-4308-969F-7254C4252EA2}" type="presParOf" srcId="{FE854F54-CB07-40D1-BB44-CEA477C27253}" destId="{112716F1-7AD3-4DAF-B931-4ACBAF5638E8}" srcOrd="2" destOrd="0" presId="urn:microsoft.com/office/officeart/2005/8/layout/process3"/>
    <dgm:cxn modelId="{7F126B54-E57D-4CFD-B417-3BA171790373}" type="presParOf" srcId="{EB8561F9-32D6-425D-B722-CCBAD972AE10}" destId="{C9BB1988-0A63-4DD1-B83C-CDD1687DCF45}" srcOrd="1" destOrd="0" presId="urn:microsoft.com/office/officeart/2005/8/layout/process3"/>
    <dgm:cxn modelId="{1AC59517-578E-4320-A4D8-4659F6CAF3D3}" type="presParOf" srcId="{C9BB1988-0A63-4DD1-B83C-CDD1687DCF45}" destId="{993AF20B-A3F5-4E34-952E-3E5969240369}" srcOrd="0" destOrd="0" presId="urn:microsoft.com/office/officeart/2005/8/layout/process3"/>
    <dgm:cxn modelId="{7E4D269C-84F3-4F3F-9236-9ABB6BAFBCF9}" type="presParOf" srcId="{EB8561F9-32D6-425D-B722-CCBAD972AE10}" destId="{82320434-D7FD-485E-B6B4-8E8F2A4FE738}" srcOrd="2" destOrd="0" presId="urn:microsoft.com/office/officeart/2005/8/layout/process3"/>
    <dgm:cxn modelId="{BD497D82-B1AE-45A4-9998-69FE2D329B93}" type="presParOf" srcId="{82320434-D7FD-485E-B6B4-8E8F2A4FE738}" destId="{650D493A-C14D-43B7-B96C-08E894AD3139}" srcOrd="0" destOrd="0" presId="urn:microsoft.com/office/officeart/2005/8/layout/process3"/>
    <dgm:cxn modelId="{37D7A48F-AF0A-4E18-B4D4-1E4F3041B899}" type="presParOf" srcId="{82320434-D7FD-485E-B6B4-8E8F2A4FE738}" destId="{FDEDEE68-2E65-4E4F-A531-98EA71208E31}" srcOrd="1" destOrd="0" presId="urn:microsoft.com/office/officeart/2005/8/layout/process3"/>
    <dgm:cxn modelId="{FF3D62B9-3036-4001-A6E1-E6D2B37A9F00}" type="presParOf" srcId="{82320434-D7FD-485E-B6B4-8E8F2A4FE738}" destId="{2DE16556-723A-4E22-A744-7E52C77A6FAA}" srcOrd="2" destOrd="0" presId="urn:microsoft.com/office/officeart/2005/8/layout/process3"/>
    <dgm:cxn modelId="{F41D92E9-F919-462C-B9EE-0106441769D5}" type="presParOf" srcId="{EB8561F9-32D6-425D-B722-CCBAD972AE10}" destId="{35C6712F-75AB-4348-AEA6-41DA69810B18}" srcOrd="3" destOrd="0" presId="urn:microsoft.com/office/officeart/2005/8/layout/process3"/>
    <dgm:cxn modelId="{834646EC-A64B-4AA4-A118-FB5A7301237B}" type="presParOf" srcId="{35C6712F-75AB-4348-AEA6-41DA69810B18}" destId="{43D482C9-D429-4D09-961E-BA781A2D912D}" srcOrd="0" destOrd="0" presId="urn:microsoft.com/office/officeart/2005/8/layout/process3"/>
    <dgm:cxn modelId="{1E77DA89-9BC2-4B28-B59C-0A43139E5131}" type="presParOf" srcId="{EB8561F9-32D6-425D-B722-CCBAD972AE10}" destId="{F1D7CEA7-0486-4B87-BF85-27E344ED8420}" srcOrd="4" destOrd="0" presId="urn:microsoft.com/office/officeart/2005/8/layout/process3"/>
    <dgm:cxn modelId="{CFB202C1-7627-4E73-8CC8-69334E1185EF}" type="presParOf" srcId="{F1D7CEA7-0486-4B87-BF85-27E344ED8420}" destId="{C589FC1D-F19B-447C-9153-80B60F8B7CB2}" srcOrd="0" destOrd="0" presId="urn:microsoft.com/office/officeart/2005/8/layout/process3"/>
    <dgm:cxn modelId="{E496DE2C-CCE7-4908-8270-16FCFD31967D}" type="presParOf" srcId="{F1D7CEA7-0486-4B87-BF85-27E344ED8420}" destId="{01408242-30D4-4B03-94D3-DAD102E6D353}" srcOrd="1" destOrd="0" presId="urn:microsoft.com/office/officeart/2005/8/layout/process3"/>
    <dgm:cxn modelId="{C6C5441A-30A8-4579-AD3C-D0AA2E076066}" type="presParOf" srcId="{F1D7CEA7-0486-4B87-BF85-27E344ED8420}" destId="{90D3D614-2C26-4A48-9731-2535AA60C77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6B88AA-39D9-4C5B-B496-53756A419D9D}" type="doc">
      <dgm:prSet loTypeId="urn:microsoft.com/office/officeart/2005/8/layout/gear1" loCatId="cycle" qsTypeId="urn:microsoft.com/office/officeart/2005/8/quickstyle/simple3" qsCatId="simple" csTypeId="urn:microsoft.com/office/officeart/2005/8/colors/colorful2" csCatId="colorful" phldr="1"/>
      <dgm:spPr/>
    </dgm:pt>
    <dgm:pt modelId="{7CCE9097-5231-4C15-8A5E-7426156651C2}">
      <dgm:prSet phldrT="[Text]" custT="1"/>
      <dgm:spPr/>
      <dgm:t>
        <a:bodyPr/>
        <a:lstStyle/>
        <a:p>
          <a:r>
            <a:rPr lang="en-US" sz="3000" noProof="0" dirty="0"/>
            <a:t>Protocol</a:t>
          </a:r>
        </a:p>
      </dgm:t>
    </dgm:pt>
    <dgm:pt modelId="{DEBD6B83-BE70-4431-BC0A-517343AF7929}" type="parTrans" cxnId="{437A0723-C4EB-493B-B66C-1603FC2A99D3}">
      <dgm:prSet/>
      <dgm:spPr/>
      <dgm:t>
        <a:bodyPr/>
        <a:lstStyle/>
        <a:p>
          <a:endParaRPr lang="en-US"/>
        </a:p>
      </dgm:t>
    </dgm:pt>
    <dgm:pt modelId="{88AC7CE8-A224-493E-AC3E-56C3ECD20690}" type="sibTrans" cxnId="{437A0723-C4EB-493B-B66C-1603FC2A99D3}">
      <dgm:prSet/>
      <dgm:spPr/>
      <dgm:t>
        <a:bodyPr/>
        <a:lstStyle/>
        <a:p>
          <a:endParaRPr lang="en-US"/>
        </a:p>
      </dgm:t>
    </dgm:pt>
    <dgm:pt modelId="{F07C9A0D-BFB7-470E-95AB-F0AA0505599C}">
      <dgm:prSet phldrT="[Text]" custT="1"/>
      <dgm:spPr/>
      <dgm:t>
        <a:bodyPr/>
        <a:lstStyle/>
        <a:p>
          <a:endParaRPr lang="en-US" sz="1200" noProof="0" dirty="0"/>
        </a:p>
      </dgm:t>
    </dgm:pt>
    <dgm:pt modelId="{DFC974DF-E31B-4AE4-9AD8-07E4926D851C}" type="sibTrans" cxnId="{FEFDD1C9-FEC7-43C8-9657-8151C74A61AB}">
      <dgm:prSet/>
      <dgm:spPr/>
      <dgm:t>
        <a:bodyPr/>
        <a:lstStyle/>
        <a:p>
          <a:endParaRPr lang="en-US"/>
        </a:p>
      </dgm:t>
    </dgm:pt>
    <dgm:pt modelId="{C1839A04-F496-4EF7-B6B3-75B42CB1DF93}" type="parTrans" cxnId="{FEFDD1C9-FEC7-43C8-9657-8151C74A61AB}">
      <dgm:prSet/>
      <dgm:spPr/>
      <dgm:t>
        <a:bodyPr/>
        <a:lstStyle/>
        <a:p>
          <a:endParaRPr lang="en-US"/>
        </a:p>
      </dgm:t>
    </dgm:pt>
    <dgm:pt modelId="{9AE496C8-ABD4-4D0E-A9E7-0774CFE46DCC}">
      <dgm:prSet phldrT="[Text]"/>
      <dgm:spPr>
        <a:solidFill>
          <a:srgbClr val="FFD685"/>
        </a:solidFill>
      </dgm:spPr>
      <dgm:t>
        <a:bodyPr/>
        <a:lstStyle/>
        <a:p>
          <a:r>
            <a:rPr lang="en-US" noProof="0" dirty="0"/>
            <a:t>Dispute settlement provision</a:t>
          </a:r>
        </a:p>
      </dgm:t>
    </dgm:pt>
    <dgm:pt modelId="{CEA844CD-AED1-4F1A-9FDA-D8F0AF25433F}" type="sibTrans" cxnId="{923338F3-019C-4EA7-B786-E03DB3FBD421}">
      <dgm:prSet/>
      <dgm:spPr>
        <a:solidFill>
          <a:srgbClr val="FFD685"/>
        </a:solidFill>
      </dgm:spPr>
      <dgm:t>
        <a:bodyPr/>
        <a:lstStyle/>
        <a:p>
          <a:endParaRPr lang="en-US"/>
        </a:p>
      </dgm:t>
    </dgm:pt>
    <dgm:pt modelId="{6F3F00F0-D2AA-442D-94E4-6BD488CBF36B}" type="parTrans" cxnId="{923338F3-019C-4EA7-B786-E03DB3FBD421}">
      <dgm:prSet/>
      <dgm:spPr/>
      <dgm:t>
        <a:bodyPr/>
        <a:lstStyle/>
        <a:p>
          <a:endParaRPr lang="en-US"/>
        </a:p>
      </dgm:t>
    </dgm:pt>
    <dgm:pt modelId="{487CEE8C-0650-468E-9CA0-60442E6CA231}" type="pres">
      <dgm:prSet presAssocID="{626B88AA-39D9-4C5B-B496-53756A419D9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E36CAB8-4970-437B-B157-9C8FA32D94B3}" type="pres">
      <dgm:prSet presAssocID="{7CCE9097-5231-4C15-8A5E-7426156651C2}" presName="gear1" presStyleLbl="node1" presStyleIdx="0" presStyleCnt="3" custLinFactNeighborX="-39051" custLinFactNeighborY="-14719">
        <dgm:presLayoutVars>
          <dgm:chMax val="1"/>
          <dgm:bulletEnabled val="1"/>
        </dgm:presLayoutVars>
      </dgm:prSet>
      <dgm:spPr/>
    </dgm:pt>
    <dgm:pt modelId="{8B0326A7-6904-4EAE-AC97-B5B45E5E3A2B}" type="pres">
      <dgm:prSet presAssocID="{7CCE9097-5231-4C15-8A5E-7426156651C2}" presName="gear1srcNode" presStyleLbl="node1" presStyleIdx="0" presStyleCnt="3"/>
      <dgm:spPr/>
    </dgm:pt>
    <dgm:pt modelId="{1BAD7290-1B7F-4E4A-BE7D-BC04612064D2}" type="pres">
      <dgm:prSet presAssocID="{7CCE9097-5231-4C15-8A5E-7426156651C2}" presName="gear1dstNode" presStyleLbl="node1" presStyleIdx="0" presStyleCnt="3"/>
      <dgm:spPr/>
    </dgm:pt>
    <dgm:pt modelId="{5FB7845C-AE7B-4A46-837C-90D15AFFD324}" type="pres">
      <dgm:prSet presAssocID="{F07C9A0D-BFB7-470E-95AB-F0AA0505599C}" presName="gear2" presStyleLbl="node1" presStyleIdx="1" presStyleCnt="3" custLinFactNeighborX="-20517" custLinFactNeighborY="-57035">
        <dgm:presLayoutVars>
          <dgm:chMax val="1"/>
          <dgm:bulletEnabled val="1"/>
        </dgm:presLayoutVars>
      </dgm:prSet>
      <dgm:spPr/>
    </dgm:pt>
    <dgm:pt modelId="{93131DC0-7290-4711-B7A4-907F131FBC87}" type="pres">
      <dgm:prSet presAssocID="{F07C9A0D-BFB7-470E-95AB-F0AA0505599C}" presName="gear2srcNode" presStyleLbl="node1" presStyleIdx="1" presStyleCnt="3"/>
      <dgm:spPr/>
    </dgm:pt>
    <dgm:pt modelId="{FD5B7EF2-F322-43BE-BB46-CDC2938641FD}" type="pres">
      <dgm:prSet presAssocID="{F07C9A0D-BFB7-470E-95AB-F0AA0505599C}" presName="gear2dstNode" presStyleLbl="node1" presStyleIdx="1" presStyleCnt="3"/>
      <dgm:spPr/>
    </dgm:pt>
    <dgm:pt modelId="{6DA41FB0-63BF-4BF9-A14B-0E1CFEC1D70F}" type="pres">
      <dgm:prSet presAssocID="{9AE496C8-ABD4-4D0E-A9E7-0774CFE46DCC}" presName="gear3" presStyleLbl="node1" presStyleIdx="2" presStyleCnt="3" custLinFactNeighborX="40800" custLinFactNeighborY="6752"/>
      <dgm:spPr/>
    </dgm:pt>
    <dgm:pt modelId="{37514EF6-63E8-4F54-874E-7A8A89533D86}" type="pres">
      <dgm:prSet presAssocID="{9AE496C8-ABD4-4D0E-A9E7-0774CFE46DC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18440E8-3CD0-49C6-961B-420EF5DD3347}" type="pres">
      <dgm:prSet presAssocID="{9AE496C8-ABD4-4D0E-A9E7-0774CFE46DCC}" presName="gear3srcNode" presStyleLbl="node1" presStyleIdx="2" presStyleCnt="3"/>
      <dgm:spPr/>
    </dgm:pt>
    <dgm:pt modelId="{92AB33C6-D938-414C-86D3-2AC39FE2F564}" type="pres">
      <dgm:prSet presAssocID="{9AE496C8-ABD4-4D0E-A9E7-0774CFE46DCC}" presName="gear3dstNode" presStyleLbl="node1" presStyleIdx="2" presStyleCnt="3"/>
      <dgm:spPr/>
    </dgm:pt>
    <dgm:pt modelId="{AE51FD6E-F16C-4F35-A727-2BF91266AF72}" type="pres">
      <dgm:prSet presAssocID="{88AC7CE8-A224-493E-AC3E-56C3ECD20690}" presName="connector1" presStyleLbl="sibTrans2D1" presStyleIdx="0" presStyleCnt="3" custAng="6939858" custLinFactNeighborX="-35628" custLinFactNeighborY="-5693"/>
      <dgm:spPr/>
    </dgm:pt>
    <dgm:pt modelId="{34F0B500-3D57-48DF-92A2-67AD7EB22058}" type="pres">
      <dgm:prSet presAssocID="{DFC974DF-E31B-4AE4-9AD8-07E4926D851C}" presName="connector2" presStyleLbl="sibTrans2D1" presStyleIdx="1" presStyleCnt="3" custLinFactNeighborX="-16045" custLinFactNeighborY="-44603"/>
      <dgm:spPr/>
    </dgm:pt>
    <dgm:pt modelId="{D52F15C4-5EFB-4B5E-A347-C5A869FAF062}" type="pres">
      <dgm:prSet presAssocID="{CEA844CD-AED1-4F1A-9FDA-D8F0AF25433F}" presName="connector3" presStyleLbl="sibTrans2D1" presStyleIdx="2" presStyleCnt="3" custAng="12043103" custFlipVert="1" custLinFactNeighborX="43387" custLinFactNeighborY="8497"/>
      <dgm:spPr/>
    </dgm:pt>
  </dgm:ptLst>
  <dgm:cxnLst>
    <dgm:cxn modelId="{81D4DC01-1729-4BFF-84DD-8AFB28BFCE3D}" type="presOf" srcId="{9AE496C8-ABD4-4D0E-A9E7-0774CFE46DCC}" destId="{37514EF6-63E8-4F54-874E-7A8A89533D86}" srcOrd="1" destOrd="0" presId="urn:microsoft.com/office/officeart/2005/8/layout/gear1"/>
    <dgm:cxn modelId="{64924F0D-96E0-47BC-AB66-9420131DFC1C}" type="presOf" srcId="{F07C9A0D-BFB7-470E-95AB-F0AA0505599C}" destId="{5FB7845C-AE7B-4A46-837C-90D15AFFD324}" srcOrd="0" destOrd="0" presId="urn:microsoft.com/office/officeart/2005/8/layout/gear1"/>
    <dgm:cxn modelId="{43050A11-166D-4494-9E6E-FFB2C495128C}" type="presOf" srcId="{9AE496C8-ABD4-4D0E-A9E7-0774CFE46DCC}" destId="{018440E8-3CD0-49C6-961B-420EF5DD3347}" srcOrd="2" destOrd="0" presId="urn:microsoft.com/office/officeart/2005/8/layout/gear1"/>
    <dgm:cxn modelId="{437A0723-C4EB-493B-B66C-1603FC2A99D3}" srcId="{626B88AA-39D9-4C5B-B496-53756A419D9D}" destId="{7CCE9097-5231-4C15-8A5E-7426156651C2}" srcOrd="0" destOrd="0" parTransId="{DEBD6B83-BE70-4431-BC0A-517343AF7929}" sibTransId="{88AC7CE8-A224-493E-AC3E-56C3ECD20690}"/>
    <dgm:cxn modelId="{62D03040-A826-4E40-A7BF-944276381D4F}" type="presOf" srcId="{F07C9A0D-BFB7-470E-95AB-F0AA0505599C}" destId="{FD5B7EF2-F322-43BE-BB46-CDC2938641FD}" srcOrd="2" destOrd="0" presId="urn:microsoft.com/office/officeart/2005/8/layout/gear1"/>
    <dgm:cxn modelId="{8E851F53-2791-4EF1-AF58-043F8DA0E9EB}" type="presOf" srcId="{7CCE9097-5231-4C15-8A5E-7426156651C2}" destId="{0E36CAB8-4970-437B-B157-9C8FA32D94B3}" srcOrd="0" destOrd="0" presId="urn:microsoft.com/office/officeart/2005/8/layout/gear1"/>
    <dgm:cxn modelId="{75BA6B57-6D9D-4D5F-A1AF-6DDF8DB80227}" type="presOf" srcId="{CEA844CD-AED1-4F1A-9FDA-D8F0AF25433F}" destId="{D52F15C4-5EFB-4B5E-A347-C5A869FAF062}" srcOrd="0" destOrd="0" presId="urn:microsoft.com/office/officeart/2005/8/layout/gear1"/>
    <dgm:cxn modelId="{E683139D-4E3D-4FDB-BC33-FEDF0C549869}" type="presOf" srcId="{9AE496C8-ABD4-4D0E-A9E7-0774CFE46DCC}" destId="{6DA41FB0-63BF-4BF9-A14B-0E1CFEC1D70F}" srcOrd="0" destOrd="0" presId="urn:microsoft.com/office/officeart/2005/8/layout/gear1"/>
    <dgm:cxn modelId="{138196A8-A741-4362-A3F7-5A8F52F6E220}" type="presOf" srcId="{DFC974DF-E31B-4AE4-9AD8-07E4926D851C}" destId="{34F0B500-3D57-48DF-92A2-67AD7EB22058}" srcOrd="0" destOrd="0" presId="urn:microsoft.com/office/officeart/2005/8/layout/gear1"/>
    <dgm:cxn modelId="{B13A03AC-9CC8-4241-8022-185DFD3DBA35}" type="presOf" srcId="{88AC7CE8-A224-493E-AC3E-56C3ECD20690}" destId="{AE51FD6E-F16C-4F35-A727-2BF91266AF72}" srcOrd="0" destOrd="0" presId="urn:microsoft.com/office/officeart/2005/8/layout/gear1"/>
    <dgm:cxn modelId="{47829FC5-32E2-4B2D-AEFF-A2ABF8536448}" type="presOf" srcId="{7CCE9097-5231-4C15-8A5E-7426156651C2}" destId="{1BAD7290-1B7F-4E4A-BE7D-BC04612064D2}" srcOrd="2" destOrd="0" presId="urn:microsoft.com/office/officeart/2005/8/layout/gear1"/>
    <dgm:cxn modelId="{FEFDD1C9-FEC7-43C8-9657-8151C74A61AB}" srcId="{626B88AA-39D9-4C5B-B496-53756A419D9D}" destId="{F07C9A0D-BFB7-470E-95AB-F0AA0505599C}" srcOrd="1" destOrd="0" parTransId="{C1839A04-F496-4EF7-B6B3-75B42CB1DF93}" sibTransId="{DFC974DF-E31B-4AE4-9AD8-07E4926D851C}"/>
    <dgm:cxn modelId="{D01018DE-A03F-40EA-BFDC-A67739E5F743}" type="presOf" srcId="{626B88AA-39D9-4C5B-B496-53756A419D9D}" destId="{487CEE8C-0650-468E-9CA0-60442E6CA231}" srcOrd="0" destOrd="0" presId="urn:microsoft.com/office/officeart/2005/8/layout/gear1"/>
    <dgm:cxn modelId="{01F43CF1-315F-4B10-AB06-C255BEB5B7F0}" type="presOf" srcId="{9AE496C8-ABD4-4D0E-A9E7-0774CFE46DCC}" destId="{92AB33C6-D938-414C-86D3-2AC39FE2F564}" srcOrd="3" destOrd="0" presId="urn:microsoft.com/office/officeart/2005/8/layout/gear1"/>
    <dgm:cxn modelId="{2FF6FCF1-5A14-4BC5-9068-011C6EE542D0}" type="presOf" srcId="{F07C9A0D-BFB7-470E-95AB-F0AA0505599C}" destId="{93131DC0-7290-4711-B7A4-907F131FBC87}" srcOrd="1" destOrd="0" presId="urn:microsoft.com/office/officeart/2005/8/layout/gear1"/>
    <dgm:cxn modelId="{923338F3-019C-4EA7-B786-E03DB3FBD421}" srcId="{626B88AA-39D9-4C5B-B496-53756A419D9D}" destId="{9AE496C8-ABD4-4D0E-A9E7-0774CFE46DCC}" srcOrd="2" destOrd="0" parTransId="{6F3F00F0-D2AA-442D-94E4-6BD488CBF36B}" sibTransId="{CEA844CD-AED1-4F1A-9FDA-D8F0AF25433F}"/>
    <dgm:cxn modelId="{A75AF8FC-B5BB-46A1-A803-CB42C1EFEF41}" type="presOf" srcId="{7CCE9097-5231-4C15-8A5E-7426156651C2}" destId="{8B0326A7-6904-4EAE-AC97-B5B45E5E3A2B}" srcOrd="1" destOrd="0" presId="urn:microsoft.com/office/officeart/2005/8/layout/gear1"/>
    <dgm:cxn modelId="{DFABB429-3626-4B34-9D65-D6F75DD19B28}" type="presParOf" srcId="{487CEE8C-0650-468E-9CA0-60442E6CA231}" destId="{0E36CAB8-4970-437B-B157-9C8FA32D94B3}" srcOrd="0" destOrd="0" presId="urn:microsoft.com/office/officeart/2005/8/layout/gear1"/>
    <dgm:cxn modelId="{3FB12176-033B-4A3D-9D05-A1A047BA7745}" type="presParOf" srcId="{487CEE8C-0650-468E-9CA0-60442E6CA231}" destId="{8B0326A7-6904-4EAE-AC97-B5B45E5E3A2B}" srcOrd="1" destOrd="0" presId="urn:microsoft.com/office/officeart/2005/8/layout/gear1"/>
    <dgm:cxn modelId="{6625AF12-228B-43C6-80B9-7AFC9EF21C45}" type="presParOf" srcId="{487CEE8C-0650-468E-9CA0-60442E6CA231}" destId="{1BAD7290-1B7F-4E4A-BE7D-BC04612064D2}" srcOrd="2" destOrd="0" presId="urn:microsoft.com/office/officeart/2005/8/layout/gear1"/>
    <dgm:cxn modelId="{04879399-968F-4C23-A4EA-9B557C38AC8F}" type="presParOf" srcId="{487CEE8C-0650-468E-9CA0-60442E6CA231}" destId="{5FB7845C-AE7B-4A46-837C-90D15AFFD324}" srcOrd="3" destOrd="0" presId="urn:microsoft.com/office/officeart/2005/8/layout/gear1"/>
    <dgm:cxn modelId="{970B373B-D1C2-426F-8C64-120B7B4F6F4B}" type="presParOf" srcId="{487CEE8C-0650-468E-9CA0-60442E6CA231}" destId="{93131DC0-7290-4711-B7A4-907F131FBC87}" srcOrd="4" destOrd="0" presId="urn:microsoft.com/office/officeart/2005/8/layout/gear1"/>
    <dgm:cxn modelId="{9ACE5F9C-FC8B-40BF-824A-06163B1EC88C}" type="presParOf" srcId="{487CEE8C-0650-468E-9CA0-60442E6CA231}" destId="{FD5B7EF2-F322-43BE-BB46-CDC2938641FD}" srcOrd="5" destOrd="0" presId="urn:microsoft.com/office/officeart/2005/8/layout/gear1"/>
    <dgm:cxn modelId="{90F3F572-AAC0-4B9D-8595-FC1C44A101B8}" type="presParOf" srcId="{487CEE8C-0650-468E-9CA0-60442E6CA231}" destId="{6DA41FB0-63BF-4BF9-A14B-0E1CFEC1D70F}" srcOrd="6" destOrd="0" presId="urn:microsoft.com/office/officeart/2005/8/layout/gear1"/>
    <dgm:cxn modelId="{3E36EFD7-9630-4B27-BC61-4A0D20A5E465}" type="presParOf" srcId="{487CEE8C-0650-468E-9CA0-60442E6CA231}" destId="{37514EF6-63E8-4F54-874E-7A8A89533D86}" srcOrd="7" destOrd="0" presId="urn:microsoft.com/office/officeart/2005/8/layout/gear1"/>
    <dgm:cxn modelId="{79C90F80-C7B7-4DF9-A4A9-3B900150C41C}" type="presParOf" srcId="{487CEE8C-0650-468E-9CA0-60442E6CA231}" destId="{018440E8-3CD0-49C6-961B-420EF5DD3347}" srcOrd="8" destOrd="0" presId="urn:microsoft.com/office/officeart/2005/8/layout/gear1"/>
    <dgm:cxn modelId="{E8BAA9E9-B1FA-4B7E-BC64-2A3FA74C20C0}" type="presParOf" srcId="{487CEE8C-0650-468E-9CA0-60442E6CA231}" destId="{92AB33C6-D938-414C-86D3-2AC39FE2F564}" srcOrd="9" destOrd="0" presId="urn:microsoft.com/office/officeart/2005/8/layout/gear1"/>
    <dgm:cxn modelId="{DE1AF231-D29B-4E7D-8115-BE92F52D2F1C}" type="presParOf" srcId="{487CEE8C-0650-468E-9CA0-60442E6CA231}" destId="{AE51FD6E-F16C-4F35-A727-2BF91266AF72}" srcOrd="10" destOrd="0" presId="urn:microsoft.com/office/officeart/2005/8/layout/gear1"/>
    <dgm:cxn modelId="{60EC803F-CF86-4491-826E-9C737885197B}" type="presParOf" srcId="{487CEE8C-0650-468E-9CA0-60442E6CA231}" destId="{34F0B500-3D57-48DF-92A2-67AD7EB22058}" srcOrd="11" destOrd="0" presId="urn:microsoft.com/office/officeart/2005/8/layout/gear1"/>
    <dgm:cxn modelId="{6BB6CF31-5D70-4960-BA0B-BD054680838D}" type="presParOf" srcId="{487CEE8C-0650-468E-9CA0-60442E6CA231}" destId="{D52F15C4-5EFB-4B5E-A347-C5A869FAF06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363386-98E3-4686-A184-50D435A31D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9772B9-9951-47CC-B332-1400AC709591}">
      <dgm:prSet phldrT="[Texto]" custT="1"/>
      <dgm:spPr>
        <a:solidFill>
          <a:srgbClr val="FFD685"/>
        </a:solidFill>
      </dgm:spPr>
      <dgm:t>
        <a:bodyPr/>
        <a:lstStyle/>
        <a:p>
          <a:r>
            <a:rPr lang="en-US" sz="1600" noProof="0" dirty="0">
              <a:solidFill>
                <a:schemeClr val="tx1"/>
              </a:solidFill>
            </a:rPr>
            <a:t>The </a:t>
          </a:r>
          <a:r>
            <a:rPr lang="en-US" sz="1600" b="1" noProof="0" dirty="0">
              <a:solidFill>
                <a:schemeClr val="tx1"/>
              </a:solidFill>
            </a:rPr>
            <a:t>dispute settlement provision </a:t>
          </a:r>
          <a:r>
            <a:rPr lang="en-US" sz="1600" noProof="0" dirty="0">
              <a:solidFill>
                <a:schemeClr val="tx1"/>
              </a:solidFill>
            </a:rPr>
            <a:t>would address </a:t>
          </a:r>
          <a:r>
            <a:rPr lang="en-US" sz="1600" noProof="0" dirty="0">
              <a:solidFill>
                <a:schemeClr val="accent4"/>
              </a:solidFill>
              <a:ea typeface="DengXian" panose="02010600030101010101" pitchFamily="2" charset="-122"/>
              <a:cs typeface="Arial" panose="020B0604020202020204" pitchFamily="34" charset="0"/>
            </a:rPr>
            <a:t>disputes arising from the interpretation and application of the convention.</a:t>
          </a:r>
          <a:endParaRPr lang="en-US" sz="1600" noProof="0" dirty="0">
            <a:solidFill>
              <a:schemeClr val="tx1"/>
            </a:solidFill>
          </a:endParaRPr>
        </a:p>
      </dgm:t>
    </dgm:pt>
    <dgm:pt modelId="{C543CAA8-B5CE-409D-B19A-E810B74FE9DE}" type="parTrans" cxnId="{D659B737-0015-450C-9CAD-91105FD24961}">
      <dgm:prSet/>
      <dgm:spPr/>
      <dgm:t>
        <a:bodyPr/>
        <a:lstStyle/>
        <a:p>
          <a:endParaRPr lang="en-US"/>
        </a:p>
      </dgm:t>
    </dgm:pt>
    <dgm:pt modelId="{A1A557B9-C7B1-4B85-A01B-0E7F72690648}" type="sibTrans" cxnId="{D659B737-0015-450C-9CAD-91105FD24961}">
      <dgm:prSet/>
      <dgm:spPr/>
      <dgm:t>
        <a:bodyPr/>
        <a:lstStyle/>
        <a:p>
          <a:endParaRPr lang="en-US"/>
        </a:p>
      </dgm:t>
    </dgm:pt>
    <dgm:pt modelId="{1775AEA5-7152-4171-A83E-74D1030CB0BD}">
      <dgm:prSet phldrT="[Texto]" custT="1"/>
      <dgm:spPr>
        <a:solidFill>
          <a:srgbClr val="B5F8B2"/>
        </a:solidFill>
      </dgm:spPr>
      <dgm:t>
        <a:bodyPr/>
        <a:lstStyle/>
        <a:p>
          <a:r>
            <a:rPr lang="en-US" sz="160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The </a:t>
          </a:r>
          <a:r>
            <a:rPr lang="en-US" sz="1600" b="1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commitment </a:t>
          </a:r>
          <a:r>
            <a:rPr lang="en-US" sz="1600" noProof="0" dirty="0">
              <a:solidFill>
                <a:schemeClr val="accent4"/>
              </a:solidFill>
              <a:ea typeface="DengXian" panose="02010600030101010101" pitchFamily="2" charset="-122"/>
              <a:cs typeface="Arial" panose="020B0604020202020204" pitchFamily="34" charset="0"/>
            </a:rPr>
            <a:t>supports foreign direct investment, domestic economic growth and resource mobilization, and would </a:t>
          </a:r>
          <a:r>
            <a:rPr lang="en-US" sz="1600" noProof="0" dirty="0">
              <a:solidFill>
                <a:schemeClr val="tx1"/>
              </a:solidFill>
            </a:rPr>
            <a:t>not be limited to disputes arising under the convention</a:t>
          </a:r>
        </a:p>
      </dgm:t>
    </dgm:pt>
    <dgm:pt modelId="{92ACEE48-B138-4418-B20F-18AECE372EE3}" type="parTrans" cxnId="{5B9FC0F2-2E96-496C-937B-C28E22611AC3}">
      <dgm:prSet/>
      <dgm:spPr/>
      <dgm:t>
        <a:bodyPr/>
        <a:lstStyle/>
        <a:p>
          <a:endParaRPr lang="en-US"/>
        </a:p>
      </dgm:t>
    </dgm:pt>
    <dgm:pt modelId="{4E4A85F1-8061-4275-8587-5B42125649DC}" type="sibTrans" cxnId="{5B9FC0F2-2E96-496C-937B-C28E22611AC3}">
      <dgm:prSet/>
      <dgm:spPr/>
      <dgm:t>
        <a:bodyPr/>
        <a:lstStyle/>
        <a:p>
          <a:endParaRPr lang="en-US"/>
        </a:p>
      </dgm:t>
    </dgm:pt>
    <dgm:pt modelId="{B3F7B1B9-445C-4C86-9018-0993B2631719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60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The </a:t>
          </a:r>
          <a:r>
            <a:rPr lang="en-US" sz="1600" b="1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Protocol </a:t>
          </a:r>
          <a:r>
            <a:rPr lang="en-US" sz="1600" b="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provides an opportunity for a “universal” dispute resolution framework, with optional mechanisms to support broad participation.</a:t>
          </a:r>
          <a:endParaRPr lang="en-US" sz="1600" noProof="0" dirty="0">
            <a:solidFill>
              <a:srgbClr val="FF0000"/>
            </a:solidFill>
          </a:endParaRPr>
        </a:p>
      </dgm:t>
    </dgm:pt>
    <dgm:pt modelId="{6D3B91B3-10A0-49A4-B73B-F6E158014400}" type="parTrans" cxnId="{8D73B2C6-62F8-4776-B928-CCA039D89236}">
      <dgm:prSet/>
      <dgm:spPr/>
      <dgm:t>
        <a:bodyPr/>
        <a:lstStyle/>
        <a:p>
          <a:endParaRPr lang="en-US"/>
        </a:p>
      </dgm:t>
    </dgm:pt>
    <dgm:pt modelId="{841AEF4E-7F29-4F45-922E-067B9FBF4F9D}" type="sibTrans" cxnId="{8D73B2C6-62F8-4776-B928-CCA039D89236}">
      <dgm:prSet/>
      <dgm:spPr/>
      <dgm:t>
        <a:bodyPr/>
        <a:lstStyle/>
        <a:p>
          <a:endParaRPr lang="en-US"/>
        </a:p>
      </dgm:t>
    </dgm:pt>
    <dgm:pt modelId="{489C001D-932A-485C-A44E-B3B38E5D9B4B}" type="pres">
      <dgm:prSet presAssocID="{5F363386-98E3-4686-A184-50D435A31D79}" presName="linear" presStyleCnt="0">
        <dgm:presLayoutVars>
          <dgm:animLvl val="lvl"/>
          <dgm:resizeHandles val="exact"/>
        </dgm:presLayoutVars>
      </dgm:prSet>
      <dgm:spPr/>
    </dgm:pt>
    <dgm:pt modelId="{F1C2C106-F6D8-4BF1-8A9B-0603B6976BD7}" type="pres">
      <dgm:prSet presAssocID="{689772B9-9951-47CC-B332-1400AC709591}" presName="parentText" presStyleLbl="node1" presStyleIdx="0" presStyleCnt="3" custLinFactNeighborX="-524">
        <dgm:presLayoutVars>
          <dgm:chMax val="0"/>
          <dgm:bulletEnabled val="1"/>
        </dgm:presLayoutVars>
      </dgm:prSet>
      <dgm:spPr/>
    </dgm:pt>
    <dgm:pt modelId="{387110E6-7A45-4C5E-A252-AF8C948D3978}" type="pres">
      <dgm:prSet presAssocID="{A1A557B9-C7B1-4B85-A01B-0E7F72690648}" presName="spacer" presStyleCnt="0"/>
      <dgm:spPr/>
    </dgm:pt>
    <dgm:pt modelId="{2D79FAF5-4E10-462D-976F-2124FDFDFAA3}" type="pres">
      <dgm:prSet presAssocID="{1775AEA5-7152-4171-A83E-74D1030CB0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6D8054-0B5D-4DE2-8869-5A092541CF29}" type="pres">
      <dgm:prSet presAssocID="{4E4A85F1-8061-4275-8587-5B42125649DC}" presName="spacer" presStyleCnt="0"/>
      <dgm:spPr/>
    </dgm:pt>
    <dgm:pt modelId="{7028980F-90A1-40F0-8E5F-9405EA1DAD99}" type="pres">
      <dgm:prSet presAssocID="{B3F7B1B9-445C-4C86-9018-0993B2631719}" presName="parentText" presStyleLbl="node1" presStyleIdx="2" presStyleCnt="3" custLinFactY="2268" custLinFactNeighborY="100000">
        <dgm:presLayoutVars>
          <dgm:chMax val="0"/>
          <dgm:bulletEnabled val="1"/>
        </dgm:presLayoutVars>
      </dgm:prSet>
      <dgm:spPr/>
    </dgm:pt>
  </dgm:ptLst>
  <dgm:cxnLst>
    <dgm:cxn modelId="{C5E5E823-EE7E-449E-8423-DAA2EE779C4D}" type="presOf" srcId="{1775AEA5-7152-4171-A83E-74D1030CB0BD}" destId="{2D79FAF5-4E10-462D-976F-2124FDFDFAA3}" srcOrd="0" destOrd="0" presId="urn:microsoft.com/office/officeart/2005/8/layout/vList2"/>
    <dgm:cxn modelId="{D659B737-0015-450C-9CAD-91105FD24961}" srcId="{5F363386-98E3-4686-A184-50D435A31D79}" destId="{689772B9-9951-47CC-B332-1400AC709591}" srcOrd="0" destOrd="0" parTransId="{C543CAA8-B5CE-409D-B19A-E810B74FE9DE}" sibTransId="{A1A557B9-C7B1-4B85-A01B-0E7F72690648}"/>
    <dgm:cxn modelId="{550DF691-93B2-4A8D-9607-856D063A7976}" type="presOf" srcId="{5F363386-98E3-4686-A184-50D435A31D79}" destId="{489C001D-932A-485C-A44E-B3B38E5D9B4B}" srcOrd="0" destOrd="0" presId="urn:microsoft.com/office/officeart/2005/8/layout/vList2"/>
    <dgm:cxn modelId="{8D73B2C6-62F8-4776-B928-CCA039D89236}" srcId="{5F363386-98E3-4686-A184-50D435A31D79}" destId="{B3F7B1B9-445C-4C86-9018-0993B2631719}" srcOrd="2" destOrd="0" parTransId="{6D3B91B3-10A0-49A4-B73B-F6E158014400}" sibTransId="{841AEF4E-7F29-4F45-922E-067B9FBF4F9D}"/>
    <dgm:cxn modelId="{227CCDC7-29D9-4809-BBBB-02CBBFFE063C}" type="presOf" srcId="{B3F7B1B9-445C-4C86-9018-0993B2631719}" destId="{7028980F-90A1-40F0-8E5F-9405EA1DAD99}" srcOrd="0" destOrd="0" presId="urn:microsoft.com/office/officeart/2005/8/layout/vList2"/>
    <dgm:cxn modelId="{F007FBEC-2D93-427D-AA53-9C7A46B247EA}" type="presOf" srcId="{689772B9-9951-47CC-B332-1400AC709591}" destId="{F1C2C106-F6D8-4BF1-8A9B-0603B6976BD7}" srcOrd="0" destOrd="0" presId="urn:microsoft.com/office/officeart/2005/8/layout/vList2"/>
    <dgm:cxn modelId="{5B9FC0F2-2E96-496C-937B-C28E22611AC3}" srcId="{5F363386-98E3-4686-A184-50D435A31D79}" destId="{1775AEA5-7152-4171-A83E-74D1030CB0BD}" srcOrd="1" destOrd="0" parTransId="{92ACEE48-B138-4418-B20F-18AECE372EE3}" sibTransId="{4E4A85F1-8061-4275-8587-5B42125649DC}"/>
    <dgm:cxn modelId="{9BE4993C-D669-4359-B739-DB3AFA3F8CC4}" type="presParOf" srcId="{489C001D-932A-485C-A44E-B3B38E5D9B4B}" destId="{F1C2C106-F6D8-4BF1-8A9B-0603B6976BD7}" srcOrd="0" destOrd="0" presId="urn:microsoft.com/office/officeart/2005/8/layout/vList2"/>
    <dgm:cxn modelId="{449C20B7-A66E-4531-936A-6D1D5268D41A}" type="presParOf" srcId="{489C001D-932A-485C-A44E-B3B38E5D9B4B}" destId="{387110E6-7A45-4C5E-A252-AF8C948D3978}" srcOrd="1" destOrd="0" presId="urn:microsoft.com/office/officeart/2005/8/layout/vList2"/>
    <dgm:cxn modelId="{23545E51-58AC-4BD8-A9C2-DACEF6CB6131}" type="presParOf" srcId="{489C001D-932A-485C-A44E-B3B38E5D9B4B}" destId="{2D79FAF5-4E10-462D-976F-2124FDFDFAA3}" srcOrd="2" destOrd="0" presId="urn:microsoft.com/office/officeart/2005/8/layout/vList2"/>
    <dgm:cxn modelId="{EFC881C9-8BDC-4FC2-97FB-5E2FBE38AAC6}" type="presParOf" srcId="{489C001D-932A-485C-A44E-B3B38E5D9B4B}" destId="{A86D8054-0B5D-4DE2-8869-5A092541CF29}" srcOrd="3" destOrd="0" presId="urn:microsoft.com/office/officeart/2005/8/layout/vList2"/>
    <dgm:cxn modelId="{A413796F-3EAF-4D4F-8BCB-B2A6E336C5E0}" type="presParOf" srcId="{489C001D-932A-485C-A44E-B3B38E5D9B4B}" destId="{7028980F-90A1-40F0-8E5F-9405EA1DAD9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FC0665-43F8-4281-B9E3-AB2AD001BE9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D01924-B0F3-48D2-93E5-5303A99BBACE}">
      <dgm:prSet custT="1"/>
      <dgm:spPr>
        <a:solidFill>
          <a:srgbClr val="E7CBE6"/>
        </a:solidFill>
      </dgm:spPr>
      <dgm:t>
        <a:bodyPr/>
        <a:lstStyle/>
        <a:p>
          <a:pPr algn="l"/>
          <a:r>
            <a:rPr lang="en-US" sz="1800" noProof="0" dirty="0">
              <a:solidFill>
                <a:schemeClr val="tx1"/>
              </a:solidFill>
            </a:rPr>
            <a:t>Tax litigation is time-consuming and resource-intensive for both taxpayers and tax authorities.</a:t>
          </a:r>
        </a:p>
      </dgm:t>
    </dgm:pt>
    <dgm:pt modelId="{8BF06F8E-249F-47D4-A925-9BD805EF1084}" type="parTrans" cxnId="{61E11008-CC24-485B-A7B6-FF223BE2381C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549CC872-1CC1-4A53-9D73-449A78C42D9A}" type="sibTrans" cxnId="{61E11008-CC24-485B-A7B6-FF223BE2381C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50F8D5D6-393D-48CB-A39A-61620296A00A}">
      <dgm:prSet custT="1"/>
      <dgm:spPr>
        <a:solidFill>
          <a:srgbClr val="FCCCCC"/>
        </a:solidFill>
      </dgm:spPr>
      <dgm:t>
        <a:bodyPr/>
        <a:lstStyle/>
        <a:p>
          <a:pPr algn="l"/>
          <a:r>
            <a:rPr lang="en-US" sz="1800" noProof="0" dirty="0">
              <a:solidFill>
                <a:schemeClr val="tx1"/>
              </a:solidFill>
            </a:rPr>
            <a:t>Outcomes may not be accepted by other countries, leaving risks of double taxation unresolved.</a:t>
          </a:r>
        </a:p>
      </dgm:t>
    </dgm:pt>
    <dgm:pt modelId="{D73EC6EE-3291-4386-A1A3-C29B9870FD49}" type="parTrans" cxnId="{CAA4BE5E-0034-4B4D-8C6B-56DEC9C009B3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8AE0BD11-DCA5-41EF-906E-72B2FBC88B3A}" type="sibTrans" cxnId="{CAA4BE5E-0034-4B4D-8C6B-56DEC9C009B3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F6C017F5-82AD-4523-B820-CC9CA1EE9818}">
      <dgm:prSet custT="1"/>
      <dgm:spPr>
        <a:solidFill>
          <a:srgbClr val="C8C9F8"/>
        </a:solidFill>
      </dgm:spPr>
      <dgm:t>
        <a:bodyPr/>
        <a:lstStyle/>
        <a:p>
          <a:pPr algn="l"/>
          <a:r>
            <a:rPr lang="en-US" sz="1800" noProof="0" dirty="0">
              <a:solidFill>
                <a:schemeClr val="tx1"/>
              </a:solidFill>
            </a:rPr>
            <a:t>Tax authorities face information asymmetries. Fact-finding tools and rules also vary significantly across jurisdictions.</a:t>
          </a:r>
        </a:p>
      </dgm:t>
    </dgm:pt>
    <dgm:pt modelId="{2B014374-355D-4BD0-87A6-3289B157D13E}" type="parTrans" cxnId="{9AD6C622-3599-4D03-8A2D-670DD44D51FE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E77DA861-740F-4949-8DB6-60EAD392EA0C}" type="sibTrans" cxnId="{9AD6C622-3599-4D03-8A2D-670DD44D51FE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0F4FEAA5-C537-4106-84DC-83313FED6C90}">
      <dgm:prSet custT="1"/>
      <dgm:spPr>
        <a:solidFill>
          <a:srgbClr val="B2F6F8"/>
        </a:solidFill>
      </dgm:spPr>
      <dgm:t>
        <a:bodyPr/>
        <a:lstStyle/>
        <a:p>
          <a:pPr algn="l"/>
          <a:r>
            <a:rPr lang="en-US" sz="1800" noProof="0" dirty="0">
              <a:solidFill>
                <a:schemeClr val="tx1"/>
              </a:solidFill>
            </a:rPr>
            <a:t>The growing mobility of individuals and the complexity of global business structures and supply chains have further intensified these challenges.</a:t>
          </a:r>
        </a:p>
      </dgm:t>
    </dgm:pt>
    <dgm:pt modelId="{2E89D00E-9FA1-48EA-89E2-8D40D92C8CE2}" type="parTrans" cxnId="{F3EF5977-0B05-480B-BFA7-F92F663A92E0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8BE8B2E8-90F5-4672-AD33-275817D03E9B}" type="sibTrans" cxnId="{F3EF5977-0B05-480B-BFA7-F92F663A92E0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D55EFFB3-F3CC-477F-A352-6068121A45E8}">
      <dgm:prSet custT="1"/>
      <dgm:spPr>
        <a:solidFill>
          <a:srgbClr val="FDD6A1"/>
        </a:solidFill>
      </dgm:spPr>
      <dgm:t>
        <a:bodyPr/>
        <a:lstStyle/>
        <a:p>
          <a:pPr algn="l"/>
          <a:r>
            <a:rPr lang="en-US" sz="1800" noProof="0" dirty="0">
              <a:solidFill>
                <a:schemeClr val="tx1"/>
              </a:solidFill>
            </a:rPr>
            <a:t>Prevention and resolution mechanisms are only beneficial when they are fair, independent, accessible, and effective for taxpayers and tax authorities.</a:t>
          </a:r>
        </a:p>
      </dgm:t>
    </dgm:pt>
    <dgm:pt modelId="{452F4B34-B473-4D69-87A0-70ABAB885D35}" type="parTrans" cxnId="{0730D5A1-458C-40E8-B671-01D1106B6BE8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F7154814-BB7E-4620-9060-473442E81BCE}" type="sibTrans" cxnId="{0730D5A1-458C-40E8-B671-01D1106B6BE8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479AF0B7-688D-4EB2-90CC-F8F4E8F83028}">
      <dgm:prSet custT="1"/>
      <dgm:spPr>
        <a:solidFill>
          <a:srgbClr val="FAC0A0"/>
        </a:solidFill>
      </dgm:spPr>
      <dgm:t>
        <a:bodyPr/>
        <a:lstStyle/>
        <a:p>
          <a:pPr algn="l"/>
          <a:r>
            <a:rPr lang="en-US" sz="1800" noProof="0" dirty="0">
              <a:solidFill>
                <a:schemeClr val="tx1"/>
              </a:solidFill>
            </a:rPr>
            <a:t>A stronger system supports domestic resource mobilization by increasing cross-border trade and investment, providing legal certainty and reducing compliance burdens.</a:t>
          </a:r>
        </a:p>
      </dgm:t>
    </dgm:pt>
    <dgm:pt modelId="{1DE4E595-AD04-4028-AC58-E2E6BF014E2A}" type="parTrans" cxnId="{8875635B-98DF-4572-90A3-C9AF159B4F0A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73A320EE-2E23-4EBA-B116-7D17BEF019E4}" type="sibTrans" cxnId="{8875635B-98DF-4572-90A3-C9AF159B4F0A}">
      <dgm:prSet/>
      <dgm:spPr/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</dgm:t>
    </dgm:pt>
    <dgm:pt modelId="{F04B18D5-051D-4585-87C1-7CEA6AFB860E}" type="pres">
      <dgm:prSet presAssocID="{D1FC0665-43F8-4281-B9E3-AB2AD001BE9E}" presName="linearFlow" presStyleCnt="0">
        <dgm:presLayoutVars>
          <dgm:dir/>
          <dgm:resizeHandles val="exact"/>
        </dgm:presLayoutVars>
      </dgm:prSet>
      <dgm:spPr/>
    </dgm:pt>
    <dgm:pt modelId="{46C2399B-DB83-4A38-89D9-66B568437F7E}" type="pres">
      <dgm:prSet presAssocID="{95D01924-B0F3-48D2-93E5-5303A99BBACE}" presName="composite" presStyleCnt="0"/>
      <dgm:spPr/>
    </dgm:pt>
    <dgm:pt modelId="{DE94A31E-A3BE-4DF1-B383-86B491FF4881}" type="pres">
      <dgm:prSet presAssocID="{95D01924-B0F3-48D2-93E5-5303A99BBACE}" presName="imgShp" presStyleLbl="fgImgPlace1" presStyleIdx="0" presStyleCnt="6" custScaleX="294723" custScaleY="294723" custLinFactX="-200000" custLinFactNeighborX="-283217" custLinFactNeighborY="987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4280CDE6-361C-4BA2-9FC8-235D460FF169}" type="pres">
      <dgm:prSet presAssocID="{95D01924-B0F3-48D2-93E5-5303A99BBACE}" presName="txShp" presStyleLbl="node1" presStyleIdx="0" presStyleCnt="6" custScaleX="127453" custScaleY="304188">
        <dgm:presLayoutVars>
          <dgm:bulletEnabled val="1"/>
        </dgm:presLayoutVars>
      </dgm:prSet>
      <dgm:spPr/>
    </dgm:pt>
    <dgm:pt modelId="{206FCBB5-A49A-4EF6-950B-5EFE93803578}" type="pres">
      <dgm:prSet presAssocID="{549CC872-1CC1-4A53-9D73-449A78C42D9A}" presName="spacing" presStyleCnt="0"/>
      <dgm:spPr/>
    </dgm:pt>
    <dgm:pt modelId="{794FB623-85EA-49E9-86FB-7B179F6124F4}" type="pres">
      <dgm:prSet presAssocID="{50F8D5D6-393D-48CB-A39A-61620296A00A}" presName="composite" presStyleCnt="0"/>
      <dgm:spPr/>
    </dgm:pt>
    <dgm:pt modelId="{CF3F944C-C787-42CB-BA99-A32D61870837}" type="pres">
      <dgm:prSet presAssocID="{50F8D5D6-393D-48CB-A39A-61620296A00A}" presName="imgShp" presStyleLbl="fgImgPlace1" presStyleIdx="1" presStyleCnt="6" custScaleX="294723" custScaleY="294723" custLinFactX="-200000" custLinFactNeighborX="-283217" custLinFactNeighborY="4929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0DB964AF-1150-4DF5-9506-4F859BCBF3FA}" type="pres">
      <dgm:prSet presAssocID="{50F8D5D6-393D-48CB-A39A-61620296A00A}" presName="txShp" presStyleLbl="node1" presStyleIdx="1" presStyleCnt="6" custScaleX="127453" custScaleY="304188">
        <dgm:presLayoutVars>
          <dgm:bulletEnabled val="1"/>
        </dgm:presLayoutVars>
      </dgm:prSet>
      <dgm:spPr/>
    </dgm:pt>
    <dgm:pt modelId="{69E4A7B4-E511-463E-9AAF-A268C3C55FB6}" type="pres">
      <dgm:prSet presAssocID="{8AE0BD11-DCA5-41EF-906E-72B2FBC88B3A}" presName="spacing" presStyleCnt="0"/>
      <dgm:spPr/>
    </dgm:pt>
    <dgm:pt modelId="{B961C531-951B-4A47-8E88-7043F11805BA}" type="pres">
      <dgm:prSet presAssocID="{F6C017F5-82AD-4523-B820-CC9CA1EE9818}" presName="composite" presStyleCnt="0"/>
      <dgm:spPr/>
    </dgm:pt>
    <dgm:pt modelId="{6ABD39CB-6EB8-4113-869A-EF4CCB51766D}" type="pres">
      <dgm:prSet presAssocID="{F6C017F5-82AD-4523-B820-CC9CA1EE9818}" presName="imgShp" presStyleLbl="fgImgPlace1" presStyleIdx="2" presStyleCnt="6" custScaleX="294723" custScaleY="294723" custLinFactX="-200000" custLinFactNeighborX="-283217" custLinFactNeighborY="492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ADA79086-DFAC-4910-94C5-F11FD1CD32FB}" type="pres">
      <dgm:prSet presAssocID="{F6C017F5-82AD-4523-B820-CC9CA1EE9818}" presName="txShp" presStyleLbl="node1" presStyleIdx="2" presStyleCnt="6" custScaleX="127453" custScaleY="304188">
        <dgm:presLayoutVars>
          <dgm:bulletEnabled val="1"/>
        </dgm:presLayoutVars>
      </dgm:prSet>
      <dgm:spPr/>
    </dgm:pt>
    <dgm:pt modelId="{6C7C2A1C-E8AE-4443-8B5E-C935FE586F08}" type="pres">
      <dgm:prSet presAssocID="{E77DA861-740F-4949-8DB6-60EAD392EA0C}" presName="spacing" presStyleCnt="0"/>
      <dgm:spPr/>
    </dgm:pt>
    <dgm:pt modelId="{C6F825E9-826E-461A-8D29-9F5B39FD78DC}" type="pres">
      <dgm:prSet presAssocID="{0F4FEAA5-C537-4106-84DC-83313FED6C90}" presName="composite" presStyleCnt="0"/>
      <dgm:spPr/>
    </dgm:pt>
    <dgm:pt modelId="{DEC2BDEA-3E6F-486E-B5BD-0B20EC793C17}" type="pres">
      <dgm:prSet presAssocID="{0F4FEAA5-C537-4106-84DC-83313FED6C90}" presName="imgShp" presStyleLbl="fgImgPlace1" presStyleIdx="3" presStyleCnt="6" custScaleX="294723" custScaleY="294723" custLinFactX="-200000" custLinFactNeighborX="-283217" custLinFactNeighborY="4929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</dgm:pt>
    <dgm:pt modelId="{43DD72E7-B12E-4756-B3B8-2A0B8B6FE127}" type="pres">
      <dgm:prSet presAssocID="{0F4FEAA5-C537-4106-84DC-83313FED6C90}" presName="txShp" presStyleLbl="node1" presStyleIdx="3" presStyleCnt="6" custScaleX="127453" custScaleY="304188">
        <dgm:presLayoutVars>
          <dgm:bulletEnabled val="1"/>
        </dgm:presLayoutVars>
      </dgm:prSet>
      <dgm:spPr/>
    </dgm:pt>
    <dgm:pt modelId="{CA00692A-C6B2-477A-B6B8-CA8386E3F749}" type="pres">
      <dgm:prSet presAssocID="{8BE8B2E8-90F5-4672-AD33-275817D03E9B}" presName="spacing" presStyleCnt="0"/>
      <dgm:spPr/>
    </dgm:pt>
    <dgm:pt modelId="{192C0085-C622-425E-9AE5-55D25E06011B}" type="pres">
      <dgm:prSet presAssocID="{D55EFFB3-F3CC-477F-A352-6068121A45E8}" presName="composite" presStyleCnt="0"/>
      <dgm:spPr/>
    </dgm:pt>
    <dgm:pt modelId="{8674FA78-9F94-47CE-9A27-93039336ACDE}" type="pres">
      <dgm:prSet presAssocID="{D55EFFB3-F3CC-477F-A352-6068121A45E8}" presName="imgShp" presStyleLbl="fgImgPlace1" presStyleIdx="4" presStyleCnt="6" custScaleX="294723" custScaleY="294723" custLinFactX="-200000" custLinFactNeighborX="-283217" custLinFactNeighborY="492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10D4346-2A8D-4620-B032-8851BD6A7DA7}" type="pres">
      <dgm:prSet presAssocID="{D55EFFB3-F3CC-477F-A352-6068121A45E8}" presName="txShp" presStyleLbl="node1" presStyleIdx="4" presStyleCnt="6" custScaleX="127453" custScaleY="304188">
        <dgm:presLayoutVars>
          <dgm:bulletEnabled val="1"/>
        </dgm:presLayoutVars>
      </dgm:prSet>
      <dgm:spPr/>
    </dgm:pt>
    <dgm:pt modelId="{CE58D004-4159-43E4-A5E5-162D5F68D9B6}" type="pres">
      <dgm:prSet presAssocID="{F7154814-BB7E-4620-9060-473442E81BCE}" presName="spacing" presStyleCnt="0"/>
      <dgm:spPr/>
    </dgm:pt>
    <dgm:pt modelId="{406D6318-3E7E-496D-891B-1918DFF04C61}" type="pres">
      <dgm:prSet presAssocID="{479AF0B7-688D-4EB2-90CC-F8F4E8F83028}" presName="composite" presStyleCnt="0"/>
      <dgm:spPr/>
    </dgm:pt>
    <dgm:pt modelId="{EAC0F449-FE2D-4EB7-805A-EF0A53FF0DAC}" type="pres">
      <dgm:prSet presAssocID="{479AF0B7-688D-4EB2-90CC-F8F4E8F83028}" presName="imgShp" presStyleLbl="fgImgPlace1" presStyleIdx="5" presStyleCnt="6" custScaleX="294723" custScaleY="294723" custLinFactX="-200000" custLinFactNeighborX="-283217" custLinFactNeighborY="4929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</dgm:spPr>
    </dgm:pt>
    <dgm:pt modelId="{E4F09372-3DB3-43DB-97EE-9AC3000BCF7A}" type="pres">
      <dgm:prSet presAssocID="{479AF0B7-688D-4EB2-90CC-F8F4E8F83028}" presName="txShp" presStyleLbl="node1" presStyleIdx="5" presStyleCnt="6" custScaleX="127453" custScaleY="304188">
        <dgm:presLayoutVars>
          <dgm:bulletEnabled val="1"/>
        </dgm:presLayoutVars>
      </dgm:prSet>
      <dgm:spPr/>
    </dgm:pt>
  </dgm:ptLst>
  <dgm:cxnLst>
    <dgm:cxn modelId="{61E11008-CC24-485B-A7B6-FF223BE2381C}" srcId="{D1FC0665-43F8-4281-B9E3-AB2AD001BE9E}" destId="{95D01924-B0F3-48D2-93E5-5303A99BBACE}" srcOrd="0" destOrd="0" parTransId="{8BF06F8E-249F-47D4-A925-9BD805EF1084}" sibTransId="{549CC872-1CC1-4A53-9D73-449A78C42D9A}"/>
    <dgm:cxn modelId="{46C1A617-F54E-4FF2-8DAD-50BF334EB115}" type="presOf" srcId="{F6C017F5-82AD-4523-B820-CC9CA1EE9818}" destId="{ADA79086-DFAC-4910-94C5-F11FD1CD32FB}" srcOrd="0" destOrd="0" presId="urn:microsoft.com/office/officeart/2005/8/layout/vList3"/>
    <dgm:cxn modelId="{9AD6C622-3599-4D03-8A2D-670DD44D51FE}" srcId="{D1FC0665-43F8-4281-B9E3-AB2AD001BE9E}" destId="{F6C017F5-82AD-4523-B820-CC9CA1EE9818}" srcOrd="2" destOrd="0" parTransId="{2B014374-355D-4BD0-87A6-3289B157D13E}" sibTransId="{E77DA861-740F-4949-8DB6-60EAD392EA0C}"/>
    <dgm:cxn modelId="{8875635B-98DF-4572-90A3-C9AF159B4F0A}" srcId="{D1FC0665-43F8-4281-B9E3-AB2AD001BE9E}" destId="{479AF0B7-688D-4EB2-90CC-F8F4E8F83028}" srcOrd="5" destOrd="0" parTransId="{1DE4E595-AD04-4028-AC58-E2E6BF014E2A}" sibTransId="{73A320EE-2E23-4EBA-B116-7D17BEF019E4}"/>
    <dgm:cxn modelId="{CAA4BE5E-0034-4B4D-8C6B-56DEC9C009B3}" srcId="{D1FC0665-43F8-4281-B9E3-AB2AD001BE9E}" destId="{50F8D5D6-393D-48CB-A39A-61620296A00A}" srcOrd="1" destOrd="0" parTransId="{D73EC6EE-3291-4386-A1A3-C29B9870FD49}" sibTransId="{8AE0BD11-DCA5-41EF-906E-72B2FBC88B3A}"/>
    <dgm:cxn modelId="{CFD2924A-AAFA-444A-9B29-039FE4FE0F90}" type="presOf" srcId="{50F8D5D6-393D-48CB-A39A-61620296A00A}" destId="{0DB964AF-1150-4DF5-9506-4F859BCBF3FA}" srcOrd="0" destOrd="0" presId="urn:microsoft.com/office/officeart/2005/8/layout/vList3"/>
    <dgm:cxn modelId="{EF72D84C-3A82-4CF3-AF63-81A65CF4BAC3}" type="presOf" srcId="{479AF0B7-688D-4EB2-90CC-F8F4E8F83028}" destId="{E4F09372-3DB3-43DB-97EE-9AC3000BCF7A}" srcOrd="0" destOrd="0" presId="urn:microsoft.com/office/officeart/2005/8/layout/vList3"/>
    <dgm:cxn modelId="{F3EF5977-0B05-480B-BFA7-F92F663A92E0}" srcId="{D1FC0665-43F8-4281-B9E3-AB2AD001BE9E}" destId="{0F4FEAA5-C537-4106-84DC-83313FED6C90}" srcOrd="3" destOrd="0" parTransId="{2E89D00E-9FA1-48EA-89E2-8D40D92C8CE2}" sibTransId="{8BE8B2E8-90F5-4672-AD33-275817D03E9B}"/>
    <dgm:cxn modelId="{25A9CB7D-BE4C-4B9A-809F-0A1AFC797D2C}" type="presOf" srcId="{95D01924-B0F3-48D2-93E5-5303A99BBACE}" destId="{4280CDE6-361C-4BA2-9FC8-235D460FF169}" srcOrd="0" destOrd="0" presId="urn:microsoft.com/office/officeart/2005/8/layout/vList3"/>
    <dgm:cxn modelId="{0730D5A1-458C-40E8-B671-01D1106B6BE8}" srcId="{D1FC0665-43F8-4281-B9E3-AB2AD001BE9E}" destId="{D55EFFB3-F3CC-477F-A352-6068121A45E8}" srcOrd="4" destOrd="0" parTransId="{452F4B34-B473-4D69-87A0-70ABAB885D35}" sibTransId="{F7154814-BB7E-4620-9060-473442E81BCE}"/>
    <dgm:cxn modelId="{88015BBF-CF32-4AD4-8A93-6D0A79995152}" type="presOf" srcId="{0F4FEAA5-C537-4106-84DC-83313FED6C90}" destId="{43DD72E7-B12E-4756-B3B8-2A0B8B6FE127}" srcOrd="0" destOrd="0" presId="urn:microsoft.com/office/officeart/2005/8/layout/vList3"/>
    <dgm:cxn modelId="{2FDFC3C7-D3E8-4CAE-BCDE-7047BC6A0002}" type="presOf" srcId="{D55EFFB3-F3CC-477F-A352-6068121A45E8}" destId="{A10D4346-2A8D-4620-B032-8851BD6A7DA7}" srcOrd="0" destOrd="0" presId="urn:microsoft.com/office/officeart/2005/8/layout/vList3"/>
    <dgm:cxn modelId="{A1B161EB-B50D-48C9-854F-D5366869569D}" type="presOf" srcId="{D1FC0665-43F8-4281-B9E3-AB2AD001BE9E}" destId="{F04B18D5-051D-4585-87C1-7CEA6AFB860E}" srcOrd="0" destOrd="0" presId="urn:microsoft.com/office/officeart/2005/8/layout/vList3"/>
    <dgm:cxn modelId="{F11666D9-9E30-4347-AE37-CA32378ABB9F}" type="presParOf" srcId="{F04B18D5-051D-4585-87C1-7CEA6AFB860E}" destId="{46C2399B-DB83-4A38-89D9-66B568437F7E}" srcOrd="0" destOrd="0" presId="urn:microsoft.com/office/officeart/2005/8/layout/vList3"/>
    <dgm:cxn modelId="{F1DF083D-7099-47F5-9CD1-08EEA3B9FA85}" type="presParOf" srcId="{46C2399B-DB83-4A38-89D9-66B568437F7E}" destId="{DE94A31E-A3BE-4DF1-B383-86B491FF4881}" srcOrd="0" destOrd="0" presId="urn:microsoft.com/office/officeart/2005/8/layout/vList3"/>
    <dgm:cxn modelId="{2FBCEF01-AC33-4E1C-8FBE-8C27104D14D7}" type="presParOf" srcId="{46C2399B-DB83-4A38-89D9-66B568437F7E}" destId="{4280CDE6-361C-4BA2-9FC8-235D460FF169}" srcOrd="1" destOrd="0" presId="urn:microsoft.com/office/officeart/2005/8/layout/vList3"/>
    <dgm:cxn modelId="{5F7E4178-B068-4785-8199-6F4AD7721B07}" type="presParOf" srcId="{F04B18D5-051D-4585-87C1-7CEA6AFB860E}" destId="{206FCBB5-A49A-4EF6-950B-5EFE93803578}" srcOrd="1" destOrd="0" presId="urn:microsoft.com/office/officeart/2005/8/layout/vList3"/>
    <dgm:cxn modelId="{5875A612-6607-4E15-A723-FEAAC7F90C1C}" type="presParOf" srcId="{F04B18D5-051D-4585-87C1-7CEA6AFB860E}" destId="{794FB623-85EA-49E9-86FB-7B179F6124F4}" srcOrd="2" destOrd="0" presId="urn:microsoft.com/office/officeart/2005/8/layout/vList3"/>
    <dgm:cxn modelId="{D94969E7-E9B6-4E16-891F-44EAA924E908}" type="presParOf" srcId="{794FB623-85EA-49E9-86FB-7B179F6124F4}" destId="{CF3F944C-C787-42CB-BA99-A32D61870837}" srcOrd="0" destOrd="0" presId="urn:microsoft.com/office/officeart/2005/8/layout/vList3"/>
    <dgm:cxn modelId="{49E5D28E-AE86-44A8-9E5F-44F56BD1A67A}" type="presParOf" srcId="{794FB623-85EA-49E9-86FB-7B179F6124F4}" destId="{0DB964AF-1150-4DF5-9506-4F859BCBF3FA}" srcOrd="1" destOrd="0" presId="urn:microsoft.com/office/officeart/2005/8/layout/vList3"/>
    <dgm:cxn modelId="{9EE71840-A461-4F26-A90C-9177D8C6AA35}" type="presParOf" srcId="{F04B18D5-051D-4585-87C1-7CEA6AFB860E}" destId="{69E4A7B4-E511-463E-9AAF-A268C3C55FB6}" srcOrd="3" destOrd="0" presId="urn:microsoft.com/office/officeart/2005/8/layout/vList3"/>
    <dgm:cxn modelId="{F816B495-679F-48E7-9D51-67511FE6BC56}" type="presParOf" srcId="{F04B18D5-051D-4585-87C1-7CEA6AFB860E}" destId="{B961C531-951B-4A47-8E88-7043F11805BA}" srcOrd="4" destOrd="0" presId="urn:microsoft.com/office/officeart/2005/8/layout/vList3"/>
    <dgm:cxn modelId="{85B3D13A-B402-4E91-B43D-E09989B7295F}" type="presParOf" srcId="{B961C531-951B-4A47-8E88-7043F11805BA}" destId="{6ABD39CB-6EB8-4113-869A-EF4CCB51766D}" srcOrd="0" destOrd="0" presId="urn:microsoft.com/office/officeart/2005/8/layout/vList3"/>
    <dgm:cxn modelId="{FB240F7F-D1BA-47CB-AB6A-7C2953A89CDF}" type="presParOf" srcId="{B961C531-951B-4A47-8E88-7043F11805BA}" destId="{ADA79086-DFAC-4910-94C5-F11FD1CD32FB}" srcOrd="1" destOrd="0" presId="urn:microsoft.com/office/officeart/2005/8/layout/vList3"/>
    <dgm:cxn modelId="{DFC33566-C652-4F04-B2DB-73AF151C0FB6}" type="presParOf" srcId="{F04B18D5-051D-4585-87C1-7CEA6AFB860E}" destId="{6C7C2A1C-E8AE-4443-8B5E-C935FE586F08}" srcOrd="5" destOrd="0" presId="urn:microsoft.com/office/officeart/2005/8/layout/vList3"/>
    <dgm:cxn modelId="{E2ED410D-54BA-47EB-9EB3-225EF886AFAD}" type="presParOf" srcId="{F04B18D5-051D-4585-87C1-7CEA6AFB860E}" destId="{C6F825E9-826E-461A-8D29-9F5B39FD78DC}" srcOrd="6" destOrd="0" presId="urn:microsoft.com/office/officeart/2005/8/layout/vList3"/>
    <dgm:cxn modelId="{11190F4F-456F-4B80-8DE6-904644D5490B}" type="presParOf" srcId="{C6F825E9-826E-461A-8D29-9F5B39FD78DC}" destId="{DEC2BDEA-3E6F-486E-B5BD-0B20EC793C17}" srcOrd="0" destOrd="0" presId="urn:microsoft.com/office/officeart/2005/8/layout/vList3"/>
    <dgm:cxn modelId="{05700826-EF16-48B4-AA92-DEE609D5D651}" type="presParOf" srcId="{C6F825E9-826E-461A-8D29-9F5B39FD78DC}" destId="{43DD72E7-B12E-4756-B3B8-2A0B8B6FE127}" srcOrd="1" destOrd="0" presId="urn:microsoft.com/office/officeart/2005/8/layout/vList3"/>
    <dgm:cxn modelId="{913297AD-CCB6-4033-94ED-2FECBBB7B790}" type="presParOf" srcId="{F04B18D5-051D-4585-87C1-7CEA6AFB860E}" destId="{CA00692A-C6B2-477A-B6B8-CA8386E3F749}" srcOrd="7" destOrd="0" presId="urn:microsoft.com/office/officeart/2005/8/layout/vList3"/>
    <dgm:cxn modelId="{D7A70855-0CA5-43A2-AFFB-53DE072EC45A}" type="presParOf" srcId="{F04B18D5-051D-4585-87C1-7CEA6AFB860E}" destId="{192C0085-C622-425E-9AE5-55D25E06011B}" srcOrd="8" destOrd="0" presId="urn:microsoft.com/office/officeart/2005/8/layout/vList3"/>
    <dgm:cxn modelId="{7A7D4B26-63E5-4ED9-A307-933BA00BD722}" type="presParOf" srcId="{192C0085-C622-425E-9AE5-55D25E06011B}" destId="{8674FA78-9F94-47CE-9A27-93039336ACDE}" srcOrd="0" destOrd="0" presId="urn:microsoft.com/office/officeart/2005/8/layout/vList3"/>
    <dgm:cxn modelId="{F704EC8B-3C59-4017-8565-A539D73D9912}" type="presParOf" srcId="{192C0085-C622-425E-9AE5-55D25E06011B}" destId="{A10D4346-2A8D-4620-B032-8851BD6A7DA7}" srcOrd="1" destOrd="0" presId="urn:microsoft.com/office/officeart/2005/8/layout/vList3"/>
    <dgm:cxn modelId="{DD0E890A-0B52-4189-8D99-26B6AE81BA83}" type="presParOf" srcId="{F04B18D5-051D-4585-87C1-7CEA6AFB860E}" destId="{CE58D004-4159-43E4-A5E5-162D5F68D9B6}" srcOrd="9" destOrd="0" presId="urn:microsoft.com/office/officeart/2005/8/layout/vList3"/>
    <dgm:cxn modelId="{5F6497EA-05C9-484E-B148-1CCA620746C2}" type="presParOf" srcId="{F04B18D5-051D-4585-87C1-7CEA6AFB860E}" destId="{406D6318-3E7E-496D-891B-1918DFF04C61}" srcOrd="10" destOrd="0" presId="urn:microsoft.com/office/officeart/2005/8/layout/vList3"/>
    <dgm:cxn modelId="{94D3B3D8-D07D-48F6-8525-EA0BAC7C0E93}" type="presParOf" srcId="{406D6318-3E7E-496D-891B-1918DFF04C61}" destId="{EAC0F449-FE2D-4EB7-805A-EF0A53FF0DAC}" srcOrd="0" destOrd="0" presId="urn:microsoft.com/office/officeart/2005/8/layout/vList3"/>
    <dgm:cxn modelId="{2326B79B-1ECA-48B7-8A12-E33C67335F37}" type="presParOf" srcId="{406D6318-3E7E-496D-891B-1918DFF04C61}" destId="{E4F09372-3DB3-43DB-97EE-9AC3000BCF7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79E3F-183E-4CD4-8B26-D5B1770083A6}">
      <dsp:nvSpPr>
        <dsp:cNvPr id="0" name=""/>
        <dsp:cNvSpPr/>
      </dsp:nvSpPr>
      <dsp:spPr>
        <a:xfrm>
          <a:off x="5773" y="105328"/>
          <a:ext cx="2625115" cy="73439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 dirty="0"/>
            <a:t>Scoping Exercise </a:t>
          </a:r>
        </a:p>
      </dsp:txBody>
      <dsp:txXfrm>
        <a:off x="5773" y="105328"/>
        <a:ext cx="2625115" cy="489600"/>
      </dsp:txXfrm>
    </dsp:sp>
    <dsp:sp modelId="{112716F1-7AD3-4DAF-B931-4ACBAF5638E8}">
      <dsp:nvSpPr>
        <dsp:cNvPr id="0" name=""/>
        <dsp:cNvSpPr/>
      </dsp:nvSpPr>
      <dsp:spPr>
        <a:xfrm>
          <a:off x="543447" y="594928"/>
          <a:ext cx="2625115" cy="3916800"/>
        </a:xfrm>
        <a:prstGeom prst="roundRect">
          <a:avLst>
            <a:gd name="adj" fmla="val 10000"/>
          </a:avLst>
        </a:prstGeom>
        <a:solidFill>
          <a:schemeClr val="accent5">
            <a:lumMod val="90000"/>
            <a:alpha val="9000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Substantive discussions to produce issues overview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Initial coordination with WS 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Preparation of zero draft outline of issues overview and scope of protocol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noProof="0" dirty="0"/>
            <a:t>Multi-stakeholder consultations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Guidance from August 2025 Plenary on scope of protocol</a:t>
          </a:r>
        </a:p>
      </dsp:txBody>
      <dsp:txXfrm>
        <a:off x="620334" y="671815"/>
        <a:ext cx="2471341" cy="3763026"/>
      </dsp:txXfrm>
    </dsp:sp>
    <dsp:sp modelId="{C9BB1988-0A63-4DD1-B83C-CDD1687DCF45}">
      <dsp:nvSpPr>
        <dsp:cNvPr id="0" name=""/>
        <dsp:cNvSpPr/>
      </dsp:nvSpPr>
      <dsp:spPr>
        <a:xfrm>
          <a:off x="3028846" y="23339"/>
          <a:ext cx="843670" cy="653577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18000">
              <a:schemeClr val="accent1">
                <a:lumMod val="90000"/>
              </a:schemeClr>
            </a:gs>
            <a:gs pos="74000">
              <a:srgbClr val="F88484"/>
            </a:gs>
          </a:gsLst>
          <a:lin ang="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noProof="0" dirty="0"/>
        </a:p>
      </dsp:txBody>
      <dsp:txXfrm>
        <a:off x="3028846" y="154054"/>
        <a:ext cx="647597" cy="392147"/>
      </dsp:txXfrm>
    </dsp:sp>
    <dsp:sp modelId="{FDEDEE68-2E65-4E4F-A531-98EA71208E31}">
      <dsp:nvSpPr>
        <dsp:cNvPr id="0" name=""/>
        <dsp:cNvSpPr/>
      </dsp:nvSpPr>
      <dsp:spPr>
        <a:xfrm>
          <a:off x="4222720" y="105328"/>
          <a:ext cx="2625115" cy="734399"/>
        </a:xfrm>
        <a:prstGeom prst="roundRect">
          <a:avLst>
            <a:gd name="adj" fmla="val 10000"/>
          </a:avLst>
        </a:prstGeom>
        <a:solidFill>
          <a:srgbClr val="F88484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 dirty="0"/>
            <a:t>Technical Solution</a:t>
          </a:r>
        </a:p>
      </dsp:txBody>
      <dsp:txXfrm>
        <a:off x="4222720" y="105328"/>
        <a:ext cx="2625115" cy="489600"/>
      </dsp:txXfrm>
    </dsp:sp>
    <dsp:sp modelId="{2DE16556-723A-4E22-A744-7E52C77A6FAA}">
      <dsp:nvSpPr>
        <dsp:cNvPr id="0" name=""/>
        <dsp:cNvSpPr/>
      </dsp:nvSpPr>
      <dsp:spPr>
        <a:xfrm>
          <a:off x="4760394" y="594928"/>
          <a:ext cx="2625115" cy="3916800"/>
        </a:xfrm>
        <a:prstGeom prst="roundRect">
          <a:avLst>
            <a:gd name="adj" fmla="val 10000"/>
          </a:avLst>
        </a:prstGeom>
        <a:solidFill>
          <a:srgbClr val="FFC9C9">
            <a:alpha val="90000"/>
          </a:srgb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Discussion and drafting of potential options for measures in line with direction from INC plenary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Multi-stakeholder consultations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Revised draft options paper in line with directions from  INC plenary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To be completed by February 2026</a:t>
          </a:r>
        </a:p>
      </dsp:txBody>
      <dsp:txXfrm>
        <a:off x="4837281" y="671815"/>
        <a:ext cx="2471341" cy="3763026"/>
      </dsp:txXfrm>
    </dsp:sp>
    <dsp:sp modelId="{35C6712F-75AB-4348-AEA6-41DA69810B18}">
      <dsp:nvSpPr>
        <dsp:cNvPr id="0" name=""/>
        <dsp:cNvSpPr/>
      </dsp:nvSpPr>
      <dsp:spPr>
        <a:xfrm>
          <a:off x="7245793" y="23339"/>
          <a:ext cx="843670" cy="6535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89000">
              <a:srgbClr val="FFFF00"/>
            </a:gs>
            <a:gs pos="25000">
              <a:srgbClr val="F88484"/>
            </a:gs>
          </a:gsLst>
          <a:lin ang="0" scaled="1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noProof="0" dirty="0"/>
        </a:p>
      </dsp:txBody>
      <dsp:txXfrm>
        <a:off x="7245793" y="154054"/>
        <a:ext cx="647597" cy="392147"/>
      </dsp:txXfrm>
    </dsp:sp>
    <dsp:sp modelId="{01408242-30D4-4B03-94D3-DAD102E6D353}">
      <dsp:nvSpPr>
        <dsp:cNvPr id="0" name=""/>
        <dsp:cNvSpPr/>
      </dsp:nvSpPr>
      <dsp:spPr>
        <a:xfrm>
          <a:off x="8439667" y="105328"/>
          <a:ext cx="2625115" cy="734399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 dirty="0"/>
            <a:t>Drafting of the text</a:t>
          </a:r>
        </a:p>
      </dsp:txBody>
      <dsp:txXfrm>
        <a:off x="8439667" y="105328"/>
        <a:ext cx="2625115" cy="489600"/>
      </dsp:txXfrm>
    </dsp:sp>
    <dsp:sp modelId="{90D3D614-2C26-4A48-9731-2535AA60C77B}">
      <dsp:nvSpPr>
        <dsp:cNvPr id="0" name=""/>
        <dsp:cNvSpPr/>
      </dsp:nvSpPr>
      <dsp:spPr>
        <a:xfrm>
          <a:off x="8977341" y="594928"/>
          <a:ext cx="2625115" cy="3916800"/>
        </a:xfrm>
        <a:prstGeom prst="roundRect">
          <a:avLst>
            <a:gd name="adj" fmla="val 10000"/>
          </a:avLst>
        </a:prstGeom>
        <a:solidFill>
          <a:srgbClr val="FCFCC0">
            <a:alpha val="89804"/>
          </a:srgb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Technical drafting of provisions of the protocol in line with direction from the INC plenary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Multi-stakeholder consultations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Technical drafting of protocol in line with direction in INC plenary by January 2027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Resolve outstanding issues and agreement</a:t>
          </a:r>
        </a:p>
      </dsp:txBody>
      <dsp:txXfrm>
        <a:off x="9054228" y="671815"/>
        <a:ext cx="2471341" cy="3763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6CAB8-4970-437B-B157-9C8FA32D94B3}">
      <dsp:nvSpPr>
        <dsp:cNvPr id="0" name=""/>
        <dsp:cNvSpPr/>
      </dsp:nvSpPr>
      <dsp:spPr>
        <a:xfrm>
          <a:off x="2301235" y="1673188"/>
          <a:ext cx="2493604" cy="2493604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noProof="0" dirty="0"/>
            <a:t>Protocol</a:t>
          </a:r>
        </a:p>
      </dsp:txBody>
      <dsp:txXfrm>
        <a:off x="2802560" y="2257303"/>
        <a:ext cx="1490954" cy="1281764"/>
      </dsp:txXfrm>
    </dsp:sp>
    <dsp:sp modelId="{5FB7845C-AE7B-4A46-837C-90D15AFFD324}">
      <dsp:nvSpPr>
        <dsp:cNvPr id="0" name=""/>
        <dsp:cNvSpPr/>
      </dsp:nvSpPr>
      <dsp:spPr>
        <a:xfrm>
          <a:off x="1452106" y="416477"/>
          <a:ext cx="1813530" cy="1813530"/>
        </a:xfrm>
        <a:prstGeom prst="gear6">
          <a:avLst/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tint val="50000"/>
                <a:satMod val="300000"/>
              </a:schemeClr>
            </a:gs>
            <a:gs pos="35000">
              <a:schemeClr val="accent2">
                <a:hueOff val="-7200000"/>
                <a:satOff val="-25001"/>
                <a:lumOff val="3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noProof="0" dirty="0"/>
        </a:p>
      </dsp:txBody>
      <dsp:txXfrm>
        <a:off x="1908668" y="875798"/>
        <a:ext cx="900406" cy="894888"/>
      </dsp:txXfrm>
    </dsp:sp>
    <dsp:sp modelId="{6DA41FB0-63BF-4BF9-A14B-0E1CFEC1D70F}">
      <dsp:nvSpPr>
        <dsp:cNvPr id="0" name=""/>
        <dsp:cNvSpPr/>
      </dsp:nvSpPr>
      <dsp:spPr>
        <a:xfrm rot="20700000">
          <a:off x="3727855" y="346612"/>
          <a:ext cx="1776889" cy="1776889"/>
        </a:xfrm>
        <a:prstGeom prst="gear6">
          <a:avLst/>
        </a:prstGeom>
        <a:solidFill>
          <a:srgbClr val="FFD685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noProof="0" dirty="0"/>
            <a:t>Dispute settlement provision</a:t>
          </a:r>
        </a:p>
      </dsp:txBody>
      <dsp:txXfrm rot="-20700000">
        <a:off x="4117579" y="736336"/>
        <a:ext cx="997441" cy="997441"/>
      </dsp:txXfrm>
    </dsp:sp>
    <dsp:sp modelId="{AE51FD6E-F16C-4F35-A727-2BF91266AF72}">
      <dsp:nvSpPr>
        <dsp:cNvPr id="0" name=""/>
        <dsp:cNvSpPr/>
      </dsp:nvSpPr>
      <dsp:spPr>
        <a:xfrm rot="6939858">
          <a:off x="1949833" y="1480100"/>
          <a:ext cx="3191813" cy="3191813"/>
        </a:xfrm>
        <a:prstGeom prst="circularArrow">
          <a:avLst>
            <a:gd name="adj1" fmla="val 4687"/>
            <a:gd name="adj2" fmla="val 299029"/>
            <a:gd name="adj3" fmla="val 2523735"/>
            <a:gd name="adj4" fmla="val 15845067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F0B500-3D57-48DF-92A2-67AD7EB22058}">
      <dsp:nvSpPr>
        <dsp:cNvPr id="0" name=""/>
        <dsp:cNvSpPr/>
      </dsp:nvSpPr>
      <dsp:spPr>
        <a:xfrm>
          <a:off x="1130924" y="13734"/>
          <a:ext cx="2319051" cy="231905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tint val="50000"/>
                <a:satMod val="300000"/>
              </a:schemeClr>
            </a:gs>
            <a:gs pos="35000">
              <a:schemeClr val="accent2">
                <a:hueOff val="-7200000"/>
                <a:satOff val="-25001"/>
                <a:lumOff val="3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2F15C4-5EFB-4B5E-A347-C5A869FAF062}">
      <dsp:nvSpPr>
        <dsp:cNvPr id="0" name=""/>
        <dsp:cNvSpPr/>
      </dsp:nvSpPr>
      <dsp:spPr>
        <a:xfrm rot="9556897" flipV="1">
          <a:off x="3513788" y="21470"/>
          <a:ext cx="2500405" cy="250040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FFD685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2C106-F6D8-4BF1-8A9B-0603B6976BD7}">
      <dsp:nvSpPr>
        <dsp:cNvPr id="0" name=""/>
        <dsp:cNvSpPr/>
      </dsp:nvSpPr>
      <dsp:spPr>
        <a:xfrm>
          <a:off x="0" y="1176"/>
          <a:ext cx="6416964" cy="803055"/>
        </a:xfrm>
        <a:prstGeom prst="roundRect">
          <a:avLst/>
        </a:prstGeom>
        <a:solidFill>
          <a:srgbClr val="FFD68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noProof="0" dirty="0">
              <a:solidFill>
                <a:schemeClr val="tx1"/>
              </a:solidFill>
            </a:rPr>
            <a:t>The </a:t>
          </a:r>
          <a:r>
            <a:rPr lang="en-US" sz="1600" b="1" kern="1200" noProof="0" dirty="0">
              <a:solidFill>
                <a:schemeClr val="tx1"/>
              </a:solidFill>
            </a:rPr>
            <a:t>dispute settlement provision </a:t>
          </a:r>
          <a:r>
            <a:rPr lang="en-US" sz="1600" kern="1200" noProof="0" dirty="0">
              <a:solidFill>
                <a:schemeClr val="tx1"/>
              </a:solidFill>
            </a:rPr>
            <a:t>would address </a:t>
          </a:r>
          <a:r>
            <a:rPr lang="en-US" sz="1600" kern="1200" noProof="0" dirty="0">
              <a:solidFill>
                <a:schemeClr val="accent4"/>
              </a:solidFill>
              <a:ea typeface="DengXian" panose="02010600030101010101" pitchFamily="2" charset="-122"/>
              <a:cs typeface="Arial" panose="020B0604020202020204" pitchFamily="34" charset="0"/>
            </a:rPr>
            <a:t>disputes arising from the interpretation and application of the convention.</a:t>
          </a:r>
          <a:endParaRPr lang="en-US" sz="1600" kern="1200" noProof="0" dirty="0">
            <a:solidFill>
              <a:schemeClr val="tx1"/>
            </a:solidFill>
          </a:endParaRPr>
        </a:p>
      </dsp:txBody>
      <dsp:txXfrm>
        <a:off x="39202" y="40378"/>
        <a:ext cx="6338560" cy="724651"/>
      </dsp:txXfrm>
    </dsp:sp>
    <dsp:sp modelId="{2D79FAF5-4E10-462D-976F-2124FDFDFAA3}">
      <dsp:nvSpPr>
        <dsp:cNvPr id="0" name=""/>
        <dsp:cNvSpPr/>
      </dsp:nvSpPr>
      <dsp:spPr>
        <a:xfrm>
          <a:off x="0" y="818055"/>
          <a:ext cx="6416964" cy="803055"/>
        </a:xfrm>
        <a:prstGeom prst="roundRect">
          <a:avLst/>
        </a:prstGeom>
        <a:solidFill>
          <a:srgbClr val="B5F8B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The </a:t>
          </a:r>
          <a:r>
            <a:rPr lang="en-US" sz="1600" b="1" kern="120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commitment </a:t>
          </a:r>
          <a:r>
            <a:rPr lang="en-US" sz="1600" kern="1200" noProof="0" dirty="0">
              <a:solidFill>
                <a:schemeClr val="accent4"/>
              </a:solidFill>
              <a:ea typeface="DengXian" panose="02010600030101010101" pitchFamily="2" charset="-122"/>
              <a:cs typeface="Arial" panose="020B0604020202020204" pitchFamily="34" charset="0"/>
            </a:rPr>
            <a:t>supports foreign direct investment, domestic economic growth and resource mobilization, and would </a:t>
          </a:r>
          <a:r>
            <a:rPr lang="en-US" sz="1600" kern="1200" noProof="0" dirty="0">
              <a:solidFill>
                <a:schemeClr val="tx1"/>
              </a:solidFill>
            </a:rPr>
            <a:t>not be limited to disputes arising under the convention</a:t>
          </a:r>
        </a:p>
      </dsp:txBody>
      <dsp:txXfrm>
        <a:off x="39202" y="857257"/>
        <a:ext cx="6338560" cy="724651"/>
      </dsp:txXfrm>
    </dsp:sp>
    <dsp:sp modelId="{7028980F-90A1-40F0-8E5F-9405EA1DAD99}">
      <dsp:nvSpPr>
        <dsp:cNvPr id="0" name=""/>
        <dsp:cNvSpPr/>
      </dsp:nvSpPr>
      <dsp:spPr>
        <a:xfrm>
          <a:off x="0" y="1636110"/>
          <a:ext cx="6416964" cy="80305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The </a:t>
          </a:r>
          <a:r>
            <a:rPr lang="en-US" sz="1600" b="1" kern="120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Protocol </a:t>
          </a:r>
          <a:r>
            <a:rPr lang="en-US" sz="1600" b="0" kern="1200" noProof="0" dirty="0">
              <a:solidFill>
                <a:schemeClr val="accent4"/>
              </a:solidFill>
              <a:effectLst/>
              <a:ea typeface="DengXian" panose="02010600030101010101" pitchFamily="2" charset="-122"/>
              <a:cs typeface="Arial" panose="020B0604020202020204" pitchFamily="34" charset="0"/>
            </a:rPr>
            <a:t>provides an opportunity for a “universal” dispute resolution framework, with optional mechanisms to support broad participation.</a:t>
          </a:r>
          <a:endParaRPr lang="en-US" sz="1600" kern="1200" noProof="0" dirty="0">
            <a:solidFill>
              <a:srgbClr val="FF0000"/>
            </a:solidFill>
          </a:endParaRPr>
        </a:p>
      </dsp:txBody>
      <dsp:txXfrm>
        <a:off x="39202" y="1675312"/>
        <a:ext cx="6338560" cy="7246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0CDE6-361C-4BA2-9FC8-235D460FF169}">
      <dsp:nvSpPr>
        <dsp:cNvPr id="0" name=""/>
        <dsp:cNvSpPr/>
      </dsp:nvSpPr>
      <dsp:spPr>
        <a:xfrm rot="10800000">
          <a:off x="851446" y="336"/>
          <a:ext cx="9468195" cy="754557"/>
        </a:xfrm>
        <a:prstGeom prst="homePlate">
          <a:avLst/>
        </a:prstGeom>
        <a:solidFill>
          <a:srgbClr val="E7CBE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38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>
              <a:solidFill>
                <a:schemeClr val="tx1"/>
              </a:solidFill>
            </a:rPr>
            <a:t>Tax litigation is time-consuming and resource-intensive for both taxpayers and tax authorities.</a:t>
          </a:r>
        </a:p>
      </dsp:txBody>
      <dsp:txXfrm rot="10800000">
        <a:off x="1040085" y="336"/>
        <a:ext cx="9279556" cy="754557"/>
      </dsp:txXfrm>
    </dsp:sp>
    <dsp:sp modelId="{DE94A31E-A3BE-4DF1-B383-86B491FF4881}">
      <dsp:nvSpPr>
        <dsp:cNvPr id="0" name=""/>
        <dsp:cNvSpPr/>
      </dsp:nvSpPr>
      <dsp:spPr>
        <a:xfrm>
          <a:off x="306967" y="36576"/>
          <a:ext cx="731078" cy="73107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B964AF-1150-4DF5-9506-4F859BCBF3FA}">
      <dsp:nvSpPr>
        <dsp:cNvPr id="0" name=""/>
        <dsp:cNvSpPr/>
      </dsp:nvSpPr>
      <dsp:spPr>
        <a:xfrm rot="10800000">
          <a:off x="851446" y="828940"/>
          <a:ext cx="9468195" cy="754557"/>
        </a:xfrm>
        <a:prstGeom prst="homePlate">
          <a:avLst/>
        </a:prstGeom>
        <a:solidFill>
          <a:srgbClr val="FC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38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>
              <a:solidFill>
                <a:schemeClr val="tx1"/>
              </a:solidFill>
            </a:rPr>
            <a:t>Outcomes may not be accepted by other countries, leaving risks of double taxation unresolved.</a:t>
          </a:r>
        </a:p>
      </dsp:txBody>
      <dsp:txXfrm rot="10800000">
        <a:off x="1040085" y="828940"/>
        <a:ext cx="9279556" cy="754557"/>
      </dsp:txXfrm>
    </dsp:sp>
    <dsp:sp modelId="{CF3F944C-C787-42CB-BA99-A32D61870837}">
      <dsp:nvSpPr>
        <dsp:cNvPr id="0" name=""/>
        <dsp:cNvSpPr/>
      </dsp:nvSpPr>
      <dsp:spPr>
        <a:xfrm>
          <a:off x="306967" y="852906"/>
          <a:ext cx="731078" cy="73107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79086-DFAC-4910-94C5-F11FD1CD32FB}">
      <dsp:nvSpPr>
        <dsp:cNvPr id="0" name=""/>
        <dsp:cNvSpPr/>
      </dsp:nvSpPr>
      <dsp:spPr>
        <a:xfrm rot="10800000">
          <a:off x="851446" y="1657544"/>
          <a:ext cx="9468195" cy="754557"/>
        </a:xfrm>
        <a:prstGeom prst="homePlate">
          <a:avLst/>
        </a:prstGeom>
        <a:solidFill>
          <a:srgbClr val="C8C9F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38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>
              <a:solidFill>
                <a:schemeClr val="tx1"/>
              </a:solidFill>
            </a:rPr>
            <a:t>Tax authorities face information asymmetries. Fact-finding tools and rules also vary significantly across jurisdictions.</a:t>
          </a:r>
        </a:p>
      </dsp:txBody>
      <dsp:txXfrm rot="10800000">
        <a:off x="1040085" y="1657544"/>
        <a:ext cx="9279556" cy="754557"/>
      </dsp:txXfrm>
    </dsp:sp>
    <dsp:sp modelId="{6ABD39CB-6EB8-4113-869A-EF4CCB51766D}">
      <dsp:nvSpPr>
        <dsp:cNvPr id="0" name=""/>
        <dsp:cNvSpPr/>
      </dsp:nvSpPr>
      <dsp:spPr>
        <a:xfrm>
          <a:off x="306967" y="1681510"/>
          <a:ext cx="731078" cy="73107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DD72E7-B12E-4756-B3B8-2A0B8B6FE127}">
      <dsp:nvSpPr>
        <dsp:cNvPr id="0" name=""/>
        <dsp:cNvSpPr/>
      </dsp:nvSpPr>
      <dsp:spPr>
        <a:xfrm rot="10800000">
          <a:off x="851446" y="2486148"/>
          <a:ext cx="9468195" cy="754557"/>
        </a:xfrm>
        <a:prstGeom prst="homePlate">
          <a:avLst/>
        </a:prstGeom>
        <a:solidFill>
          <a:srgbClr val="B2F6F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38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>
              <a:solidFill>
                <a:schemeClr val="tx1"/>
              </a:solidFill>
            </a:rPr>
            <a:t>The growing mobility of individuals and the complexity of global business structures and supply chains have further intensified these challenges.</a:t>
          </a:r>
        </a:p>
      </dsp:txBody>
      <dsp:txXfrm rot="10800000">
        <a:off x="1040085" y="2486148"/>
        <a:ext cx="9279556" cy="754557"/>
      </dsp:txXfrm>
    </dsp:sp>
    <dsp:sp modelId="{DEC2BDEA-3E6F-486E-B5BD-0B20EC793C17}">
      <dsp:nvSpPr>
        <dsp:cNvPr id="0" name=""/>
        <dsp:cNvSpPr/>
      </dsp:nvSpPr>
      <dsp:spPr>
        <a:xfrm>
          <a:off x="306967" y="2510114"/>
          <a:ext cx="731078" cy="731078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0D4346-2A8D-4620-B032-8851BD6A7DA7}">
      <dsp:nvSpPr>
        <dsp:cNvPr id="0" name=""/>
        <dsp:cNvSpPr/>
      </dsp:nvSpPr>
      <dsp:spPr>
        <a:xfrm rot="10800000">
          <a:off x="851446" y="3314752"/>
          <a:ext cx="9468195" cy="754557"/>
        </a:xfrm>
        <a:prstGeom prst="homePlate">
          <a:avLst/>
        </a:prstGeom>
        <a:solidFill>
          <a:srgbClr val="FDD6A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38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>
              <a:solidFill>
                <a:schemeClr val="tx1"/>
              </a:solidFill>
            </a:rPr>
            <a:t>Prevention and resolution mechanisms are only beneficial when they are fair, independent, accessible, and effective for taxpayers and tax authorities.</a:t>
          </a:r>
        </a:p>
      </dsp:txBody>
      <dsp:txXfrm rot="10800000">
        <a:off x="1040085" y="3314752"/>
        <a:ext cx="9279556" cy="754557"/>
      </dsp:txXfrm>
    </dsp:sp>
    <dsp:sp modelId="{8674FA78-9F94-47CE-9A27-93039336ACDE}">
      <dsp:nvSpPr>
        <dsp:cNvPr id="0" name=""/>
        <dsp:cNvSpPr/>
      </dsp:nvSpPr>
      <dsp:spPr>
        <a:xfrm>
          <a:off x="306967" y="3338718"/>
          <a:ext cx="731078" cy="73107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09372-3DB3-43DB-97EE-9AC3000BCF7A}">
      <dsp:nvSpPr>
        <dsp:cNvPr id="0" name=""/>
        <dsp:cNvSpPr/>
      </dsp:nvSpPr>
      <dsp:spPr>
        <a:xfrm rot="10800000">
          <a:off x="851446" y="4143356"/>
          <a:ext cx="9468195" cy="754557"/>
        </a:xfrm>
        <a:prstGeom prst="homePlate">
          <a:avLst/>
        </a:prstGeom>
        <a:solidFill>
          <a:srgbClr val="FAC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38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>
              <a:solidFill>
                <a:schemeClr val="tx1"/>
              </a:solidFill>
            </a:rPr>
            <a:t>A stronger system supports domestic resource mobilization by increasing cross-border trade and investment, providing legal certainty and reducing compliance burdens.</a:t>
          </a:r>
        </a:p>
      </dsp:txBody>
      <dsp:txXfrm rot="10800000">
        <a:off x="1040085" y="4143356"/>
        <a:ext cx="9279556" cy="754557"/>
      </dsp:txXfrm>
    </dsp:sp>
    <dsp:sp modelId="{EAC0F449-FE2D-4EB7-805A-EF0A53FF0DAC}">
      <dsp:nvSpPr>
        <dsp:cNvPr id="0" name=""/>
        <dsp:cNvSpPr/>
      </dsp:nvSpPr>
      <dsp:spPr>
        <a:xfrm>
          <a:off x="306967" y="4167172"/>
          <a:ext cx="731078" cy="731078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33E5F-1AED-4C4A-8530-4F24BC0A720F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A7DDE-372D-4877-AECC-E486E5591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88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3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905" indent="-286503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007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412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2816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216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9621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024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6425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43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054856-7594-4E25-893E-F3A98FCE1B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43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799614" y="8829683"/>
            <a:ext cx="2907803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95" tIns="46701" rIns="93395" bIns="46701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35E192-2073-4E9E-AEBD-171DBEB3D8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093849" y="4416438"/>
            <a:ext cx="4521224" cy="43481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1556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17D80-6BDD-CC0D-F55E-640FF05DA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B9D0086-8947-9CE9-DC73-A6E9373E04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3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905" indent="-286503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007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412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2816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216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9621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024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6425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43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054856-7594-4E25-893E-F3A98FCE1B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43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B22C0086-FE20-30A4-D26E-DF1376A9CE2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99614" y="8829683"/>
            <a:ext cx="2907803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95" tIns="46701" rIns="93395" bIns="46701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35E192-2073-4E9E-AEBD-171DBEB3D8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2CAB0121-C822-6A5B-75A3-D3BB293236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Text Box 3">
            <a:extLst>
              <a:ext uri="{FF2B5EF4-FFF2-40B4-BE49-F238E27FC236}">
                <a16:creationId xmlns:a16="http://schemas.microsoft.com/office/drawing/2014/main" id="{0CE36691-AB80-82D2-A734-FD8D7908A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3849" y="4416438"/>
            <a:ext cx="4521224" cy="43481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34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9BA24F-F8F4-D528-5A6B-69CD97218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7C85D55-A0A0-DE91-1E43-C3382B698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3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905" indent="-286503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007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412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2816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216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9621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024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6425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43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054856-7594-4E25-893E-F3A98FCE1B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43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AB9C61FF-7D9A-1D32-316D-AED8FEC13EC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99614" y="8829683"/>
            <a:ext cx="2907803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95" tIns="46701" rIns="93395" bIns="46701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35E192-2073-4E9E-AEBD-171DBEB3D8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883924E-D1FD-8642-0457-9B0D6D7F5D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Text Box 3">
            <a:extLst>
              <a:ext uri="{FF2B5EF4-FFF2-40B4-BE49-F238E27FC236}">
                <a16:creationId xmlns:a16="http://schemas.microsoft.com/office/drawing/2014/main" id="{8417922B-4A26-D9EC-53A7-985803D03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3849" y="4416438"/>
            <a:ext cx="4521224" cy="43481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205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5ADD6-BD8E-C30F-E62F-24E850825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C6164434-AF27-826C-0343-082F7D37B9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3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905" indent="-286503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007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412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2816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216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9621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024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6425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43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054856-7594-4E25-893E-F3A98FCE1B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43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AB38964A-2129-149F-1137-A642BEFFCE5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99614" y="8829683"/>
            <a:ext cx="2907803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95" tIns="46701" rIns="93395" bIns="46701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35E192-2073-4E9E-AEBD-171DBEB3D8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3D10C39E-6CF6-DE40-3B0A-D951311CC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Text Box 3">
            <a:extLst>
              <a:ext uri="{FF2B5EF4-FFF2-40B4-BE49-F238E27FC236}">
                <a16:creationId xmlns:a16="http://schemas.microsoft.com/office/drawing/2014/main" id="{1C296324-D11A-D57A-1826-8241DB5DB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3849" y="4416438"/>
            <a:ext cx="4521224" cy="43481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3957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8DB14-3D2E-D36A-961E-CB3DD82BF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8DDD89F-559C-F00B-1442-2BB2B5057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3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905" indent="-286503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007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412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2816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216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9621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024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6425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43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054856-7594-4E25-893E-F3A98FCE1B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43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CE82D59B-DCA4-013A-ABA9-35D68C26A70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99614" y="8829683"/>
            <a:ext cx="2907803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95" tIns="46701" rIns="93395" bIns="46701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35E192-2073-4E9E-AEBD-171DBEB3D8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A884FA21-13E3-1B12-2491-67F59A9EE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Text Box 3">
            <a:extLst>
              <a:ext uri="{FF2B5EF4-FFF2-40B4-BE49-F238E27FC236}">
                <a16:creationId xmlns:a16="http://schemas.microsoft.com/office/drawing/2014/main" id="{AFF8AEAF-EBE6-E825-3133-35302C7EC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3849" y="4416438"/>
            <a:ext cx="4521224" cy="43481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0504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13928-C014-4D02-843E-32863DAEA8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38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EEE1-59EE-444B-A328-03730EFBF9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2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AFBB7-D465-439A-9688-B70B3D4E3C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3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D249E-4335-401B-9F87-463B3DAFD7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8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3B287-6113-4003-A428-49256202C7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2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56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47200" y="6610350"/>
            <a:ext cx="28448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0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245225"/>
            <a:ext cx="741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8C7E0B0-4B80-47F8-A04C-ACCBBCFDD1F5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" name="Picture 7" descr="Emblem_United_Nations"/>
          <p:cNvPicPr>
            <a:picLocks noChangeAspect="1" noChangeArrowheads="1"/>
          </p:cNvPicPr>
          <p:nvPr/>
        </p:nvPicPr>
        <p:blipFill>
          <a:blip r:embed="rId14" cstate="print">
            <a:lum bright="54000" contrast="-4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90" b="19196"/>
          <a:stretch>
            <a:fillRect/>
          </a:stretch>
        </p:blipFill>
        <p:spPr bwMode="auto">
          <a:xfrm>
            <a:off x="0" y="2732088"/>
            <a:ext cx="5251451" cy="412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9" descr="Emblem_United_Nations"/>
          <p:cNvPicPr>
            <a:picLocks noChangeAspect="1" noChangeArrowheads="1"/>
          </p:cNvPicPr>
          <p:nvPr/>
        </p:nvPicPr>
        <p:blipFill>
          <a:blip r:embed="rId14" cstate="print">
            <a:lum bright="54000" contrast="-4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88" r="44765"/>
          <a:stretch>
            <a:fillRect/>
          </a:stretch>
        </p:blipFill>
        <p:spPr bwMode="auto">
          <a:xfrm>
            <a:off x="7757584" y="1"/>
            <a:ext cx="4434416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0" y="0"/>
            <a:ext cx="12192000" cy="152400"/>
          </a:xfrm>
          <a:prstGeom prst="rect">
            <a:avLst/>
          </a:prstGeom>
          <a:solidFill>
            <a:srgbClr val="5B92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0" y="6705600"/>
            <a:ext cx="12192000" cy="152400"/>
          </a:xfrm>
          <a:prstGeom prst="rect">
            <a:avLst/>
          </a:prstGeom>
          <a:solidFill>
            <a:srgbClr val="5B92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9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financing.desa.un.org/sites/default/files/2025-04/guidelines%20A-AC.298-CRP.13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A532CE63-21F3-C67B-DA93-F98F576BB77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E468BC5-85E6-F9FE-0C02-389DFD34588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9B818F57-25D9-FB9C-8D29-2BC170FE7395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5" name="Picture 4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E35997E9-D39A-41F2-4EA5-69D9068F8830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205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1972129"/>
            <a:ext cx="9144000" cy="4251693"/>
          </a:xfrm>
        </p:spPr>
        <p:txBody>
          <a:bodyPr anchor="t"/>
          <a:lstStyle/>
          <a:p>
            <a:pPr eaLnBrk="1" hangingPunct="1">
              <a:lnSpc>
                <a:spcPct val="95000"/>
              </a:lnSpc>
            </a:pPr>
            <a:r>
              <a:rPr lang="en-US" sz="3600" b="1" noProof="0" dirty="0">
                <a:solidFill>
                  <a:schemeClr val="tx1"/>
                </a:solidFill>
              </a:rPr>
              <a:t>INC Tax</a:t>
            </a:r>
            <a:br>
              <a:rPr lang="en-US" sz="3600" b="1" noProof="0" dirty="0">
                <a:solidFill>
                  <a:schemeClr val="tx1"/>
                </a:solidFill>
              </a:rPr>
            </a:br>
            <a:br>
              <a:rPr lang="en-US" sz="3600" b="1" noProof="0" dirty="0">
                <a:solidFill>
                  <a:schemeClr val="tx1"/>
                </a:solidFill>
              </a:rPr>
            </a:br>
            <a:r>
              <a:rPr lang="en-US" sz="3600" b="1" noProof="0" dirty="0">
                <a:solidFill>
                  <a:schemeClr val="tx1"/>
                </a:solidFill>
              </a:rPr>
              <a:t>Workstream III: Prevention and resolution of tax disputes</a:t>
            </a:r>
            <a:br>
              <a:rPr lang="en-US" sz="3600" b="1" noProof="0" dirty="0">
                <a:solidFill>
                  <a:schemeClr val="tx1"/>
                </a:solidFill>
              </a:rPr>
            </a:br>
            <a:br>
              <a:rPr lang="en-US" sz="2400" b="1" i="1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2400" b="1" i="1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1" i="1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July 2025</a:t>
            </a:r>
            <a:br>
              <a:rPr lang="en-US" sz="2400" b="1" i="1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2400" b="1" i="1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200" i="1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222" y="660262"/>
            <a:ext cx="1447800" cy="121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734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04FD9-4F41-47C3-4818-159B12C10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8E30EA42-F4F5-145E-43C9-B609C4A343E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8A7B570-6798-8B57-76A6-2CB15FEDA7E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5" name="Picture 4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A72D9E3C-EF04-9B2A-218A-8839ACAB7D76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8" name="Picture 7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F67861E5-17EC-0B06-5148-A2FB81C3286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6AB3DC77-AD22-2C39-474C-0ED903120EBE}"/>
              </a:ext>
            </a:extLst>
          </p:cNvPr>
          <p:cNvSpPr txBox="1">
            <a:spLocks/>
          </p:cNvSpPr>
          <p:nvPr/>
        </p:nvSpPr>
        <p:spPr bwMode="auto">
          <a:xfrm>
            <a:off x="492176" y="330200"/>
            <a:ext cx="11324686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(b) Cross-cutting challenges identified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A61FDE0-19B7-B746-04E9-8C85681461A1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3">
            <a:extLst>
              <a:ext uri="{FF2B5EF4-FFF2-40B4-BE49-F238E27FC236}">
                <a16:creationId xmlns:a16="http://schemas.microsoft.com/office/drawing/2014/main" id="{DB521E39-F553-BF8B-6DC2-027CA2648DDD}"/>
              </a:ext>
            </a:extLst>
          </p:cNvPr>
          <p:cNvSpPr txBox="1"/>
          <p:nvPr/>
        </p:nvSpPr>
        <p:spPr>
          <a:xfrm>
            <a:off x="492176" y="1340352"/>
            <a:ext cx="11324685" cy="4328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The most common cross-border disputes mainly concern corporations, though individuals may also be involved.</a:t>
            </a:r>
          </a:p>
          <a:p>
            <a:pPr marL="342900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noProof="0" dirty="0"/>
              <a:t>Key areas include transfer pricing, permanent establishments, tax residence, digital services and capital gains.</a:t>
            </a:r>
          </a:p>
          <a:p>
            <a:pPr marL="342900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noProof="0" dirty="0"/>
              <a:t>Disputes often arise due to:</a:t>
            </a:r>
          </a:p>
          <a:p>
            <a:pPr marL="800100" lvl="1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noProof="0" dirty="0"/>
              <a:t>(a) ambiguity or complexity of rules;</a:t>
            </a:r>
          </a:p>
          <a:p>
            <a:pPr marL="800100" lvl="1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noProof="0" dirty="0"/>
              <a:t>(b) divergent interpretations; or</a:t>
            </a:r>
          </a:p>
          <a:p>
            <a:pPr marL="800100" lvl="1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noProof="0" dirty="0"/>
              <a:t>(c) absence of tax treaties between jurisdictions.</a:t>
            </a:r>
          </a:p>
        </p:txBody>
      </p:sp>
    </p:spTree>
    <p:extLst>
      <p:ext uri="{BB962C8B-B14F-4D97-AF65-F5344CB8AC3E}">
        <p14:creationId xmlns:p14="http://schemas.microsoft.com/office/powerpoint/2010/main" val="280593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016A1-0B0B-58B2-3FE3-8C1176C3B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188960EE-0355-58CE-03AF-D4F84AF81B05}"/>
              </a:ext>
            </a:extLst>
          </p:cNvPr>
          <p:cNvSpPr txBox="1">
            <a:spLocks/>
          </p:cNvSpPr>
          <p:nvPr/>
        </p:nvSpPr>
        <p:spPr bwMode="auto">
          <a:xfrm>
            <a:off x="492176" y="330200"/>
            <a:ext cx="11324686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(c) Prevention and (d) Resolution of tax disputes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97A211D-D5EC-0898-71BE-4235C745E8CE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2A8AFE4-73B0-FE88-B107-C3D3F3C07A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219" y="1226126"/>
            <a:ext cx="4451926" cy="4835235"/>
          </a:xfrm>
          <a:solidFill>
            <a:srgbClr val="BDEDCB"/>
          </a:solidFill>
          <a:effectLst>
            <a:softEdge rad="31750"/>
          </a:effectLst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noProof="0" dirty="0"/>
              <a:t>Prevention</a:t>
            </a:r>
            <a:endParaRPr lang="en-US" sz="1500" b="1" noProof="0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800" b="1" noProof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noProof="0" dirty="0"/>
              <a:t>Traditionally a matter of domestic law. Tax administration should ensure that taxpayers pay the right amount of tax at the right time.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b="1" i="1" noProof="0" dirty="0"/>
              <a:t>Best practices and approaches </a:t>
            </a:r>
            <a:r>
              <a:rPr lang="en-US" sz="1600" noProof="0" dirty="0"/>
              <a:t>include </a:t>
            </a:r>
            <a:r>
              <a:rPr lang="en-US" sz="1600" b="1" i="1" noProof="0" dirty="0"/>
              <a:t>“cooperative compliance” </a:t>
            </a:r>
            <a:r>
              <a:rPr lang="en-US" sz="1600" noProof="0" dirty="0"/>
              <a:t>practices with large taxpayers and </a:t>
            </a:r>
            <a:r>
              <a:rPr lang="en-US" sz="1600" b="1" i="1" noProof="0" dirty="0"/>
              <a:t>Advance Pricing Agreements (“APAs”)</a:t>
            </a:r>
            <a:r>
              <a:rPr lang="en-US" sz="1600" noProof="0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b="1" i="1" noProof="0" dirty="0"/>
              <a:t>Simultaneous controls </a:t>
            </a:r>
            <a:r>
              <a:rPr lang="en-US" sz="1600" noProof="0" dirty="0"/>
              <a:t>or </a:t>
            </a:r>
            <a:r>
              <a:rPr lang="en-US" sz="1600" b="1" i="1" noProof="0" dirty="0"/>
              <a:t>joint audits </a:t>
            </a:r>
            <a:r>
              <a:rPr lang="en-US" sz="1600" noProof="0" dirty="0"/>
              <a:t>require legal frameworks for cross-border cooperation.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noProof="0" dirty="0"/>
              <a:t>Experience in </a:t>
            </a:r>
            <a:r>
              <a:rPr lang="en-US" sz="1600" b="1" i="1" noProof="0" dirty="0"/>
              <a:t>mediation</a:t>
            </a:r>
            <a:r>
              <a:rPr lang="en-US" sz="1600" noProof="0" dirty="0"/>
              <a:t> remains limited.</a:t>
            </a:r>
          </a:p>
        </p:txBody>
      </p:sp>
      <p:sp>
        <p:nvSpPr>
          <p:cNvPr id="7" name="Marcador de contenido 3">
            <a:extLst>
              <a:ext uri="{FF2B5EF4-FFF2-40B4-BE49-F238E27FC236}">
                <a16:creationId xmlns:a16="http://schemas.microsoft.com/office/drawing/2014/main" id="{BA071ED3-A713-9D4B-7878-48FD64697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78236" y="1226128"/>
            <a:ext cx="5631873" cy="4835229"/>
          </a:xfrm>
          <a:solidFill>
            <a:srgbClr val="FBD2BB"/>
          </a:solidFill>
          <a:effectLst>
            <a:softEdge rad="31750"/>
          </a:effectLst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noProof="0" dirty="0"/>
              <a:t>Resolution</a:t>
            </a:r>
            <a:endParaRPr lang="en-US" b="1" noProof="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800" noProof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b="1" i="1" noProof="0" dirty="0"/>
              <a:t>Primary legal framework: </a:t>
            </a:r>
            <a:r>
              <a:rPr lang="en-US" sz="1600" noProof="0" dirty="0"/>
              <a:t>network of 3000 tax treaties which provide for </a:t>
            </a:r>
            <a:r>
              <a:rPr lang="en-US" sz="1600" b="1" i="1" noProof="0" dirty="0"/>
              <a:t>substantive allocation rules </a:t>
            </a:r>
            <a:r>
              <a:rPr lang="en-US" sz="1600" noProof="0" dirty="0"/>
              <a:t>and a </a:t>
            </a:r>
            <a:r>
              <a:rPr lang="en-US" sz="1600" b="1" i="1" noProof="0" dirty="0"/>
              <a:t>Mutual Agreement Procedure </a:t>
            </a:r>
            <a:r>
              <a:rPr lang="en-US" sz="1600" b="1" noProof="0" dirty="0"/>
              <a:t>(MAP).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b="1" i="1" noProof="0" dirty="0"/>
              <a:t>Frequent concerns with MAP:</a:t>
            </a:r>
            <a:r>
              <a:rPr lang="en-US" sz="1600" i="1" noProof="0" dirty="0"/>
              <a:t> </a:t>
            </a:r>
            <a:r>
              <a:rPr lang="en-US" sz="1600" noProof="0" dirty="0"/>
              <a:t>no obligation to reach agreement, long resolution times, limited access, high volume of open cases.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b="1" i="1" noProof="0" dirty="0"/>
              <a:t>Mandatory arbitration </a:t>
            </a:r>
            <a:r>
              <a:rPr lang="en-US" sz="1600" noProof="0" dirty="0"/>
              <a:t>is seen by developed countries as a way to encourage resolution.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noProof="0" dirty="0"/>
              <a:t>Developing countries expressed </a:t>
            </a:r>
            <a:r>
              <a:rPr lang="en-US" sz="1600" b="1" i="1" noProof="0" dirty="0"/>
              <a:t>concerns</a:t>
            </a:r>
            <a:r>
              <a:rPr lang="en-US" sz="1600" noProof="0" dirty="0"/>
              <a:t>: negative past experiences in investment or other agreements, limited experience, lack of clarity of applicable principles, constitutional limits.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noProof="0" dirty="0"/>
              <a:t>Countries with limited treaty networks </a:t>
            </a:r>
            <a:r>
              <a:rPr lang="en-US" sz="1600" b="1" i="1" noProof="0" dirty="0"/>
              <a:t>lack dispute resolution options</a:t>
            </a:r>
            <a:r>
              <a:rPr lang="en-US" sz="1600" i="1" noProof="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2180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3EB617-AC96-F296-BDC6-835F160DD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0A2577DC-C60D-919B-E3B1-33CAEEEF18F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4D81D62-E478-C0A4-292F-D03E2512B4A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7" name="Picture 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E5E2AEBA-83AA-AF67-4B54-BDFDCD840F48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8" name="Picture 7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B20860D3-65D5-2BDC-A51F-9B39B4FABD3B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F686293E-1E46-2E73-B9F1-AF9C657B1614}"/>
              </a:ext>
            </a:extLst>
          </p:cNvPr>
          <p:cNvSpPr txBox="1">
            <a:spLocks/>
          </p:cNvSpPr>
          <p:nvPr/>
        </p:nvSpPr>
        <p:spPr bwMode="auto">
          <a:xfrm>
            <a:off x="492176" y="330200"/>
            <a:ext cx="11324686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(e) Possible scope and approach to the Protocol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03A434C-E651-48D4-C8E3-A327DDF71040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8FC008CE-18AA-E5CE-D4B8-3736F42723AE}"/>
              </a:ext>
            </a:extLst>
          </p:cNvPr>
          <p:cNvSpPr txBox="1"/>
          <p:nvPr/>
        </p:nvSpPr>
        <p:spPr>
          <a:xfrm>
            <a:off x="734794" y="1212233"/>
            <a:ext cx="1041053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noProof="0" dirty="0"/>
              <a:t>Diverse views on the scope</a:t>
            </a:r>
          </a:p>
          <a:p>
            <a:pPr marL="742950" lvl="1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noProof="0" dirty="0"/>
              <a:t>It should only apply to disputes under the Framework Convention and its protocols.</a:t>
            </a:r>
          </a:p>
          <a:p>
            <a:pPr marL="742950" lvl="1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noProof="0" dirty="0"/>
              <a:t>A way to rationalize and provide a hierarchy for the current different mechanisms</a:t>
            </a:r>
          </a:p>
          <a:p>
            <a:pPr marL="742950" lvl="1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noProof="0" dirty="0"/>
              <a:t>A chance to provide a dispute resolution mechanism in cases where there is no existing tax treaty relationship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noProof="0" dirty="0"/>
              <a:t>Not all approaches may be suited for being included in the protocol.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noProof="0" dirty="0"/>
              <a:t>Opt-in/opt-out mechanisms could allow for flexibility for Member States and a broader participation despite varying interests.</a:t>
            </a:r>
          </a:p>
          <a:p>
            <a:endParaRPr lang="en-US" sz="2000" noProof="0" dirty="0"/>
          </a:p>
        </p:txBody>
      </p:sp>
    </p:spTree>
    <p:extLst>
      <p:ext uri="{BB962C8B-B14F-4D97-AF65-F5344CB8AC3E}">
        <p14:creationId xmlns:p14="http://schemas.microsoft.com/office/powerpoint/2010/main" val="4211421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EA3C8-20C7-2060-6B60-6DB1C0CB7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C0ED3894-36AC-8057-14D0-31CC2EECF67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C227928-DA1F-E821-4163-DF5189FD6BB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7" name="Picture 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2B56DB6B-5915-7619-B87C-A7B672956D3D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8" name="Picture 7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1E4F7F43-9BE4-1BCE-139F-3F5DE30A9FF4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A724BB19-6447-10BD-B887-6A4C550BF08B}"/>
              </a:ext>
            </a:extLst>
          </p:cNvPr>
          <p:cNvSpPr txBox="1">
            <a:spLocks/>
          </p:cNvSpPr>
          <p:nvPr/>
        </p:nvSpPr>
        <p:spPr bwMode="auto">
          <a:xfrm>
            <a:off x="492176" y="330200"/>
            <a:ext cx="11324686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Issues for the Committee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6116E5-8F05-4ADF-5477-85CC05F621D9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ABE3029-E0BC-90B0-47BE-37F79AEE2F97}"/>
              </a:ext>
            </a:extLst>
          </p:cNvPr>
          <p:cNvSpPr txBox="1"/>
          <p:nvPr/>
        </p:nvSpPr>
        <p:spPr>
          <a:xfrm>
            <a:off x="519353" y="1558872"/>
            <a:ext cx="11270332" cy="3740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/>
              <a:t>The Outline of Issues Overview </a:t>
            </a:r>
            <a:r>
              <a:rPr lang="en-US" sz="2400"/>
              <a:t>and Scope </a:t>
            </a:r>
            <a:r>
              <a:rPr lang="en-US" sz="2400" dirty="0"/>
              <a:t>concludes by inviting the Committee to consider certain questions. </a:t>
            </a:r>
          </a:p>
          <a:p>
            <a:pPr marL="342900" indent="-342900">
              <a:lnSpc>
                <a:spcPct val="12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/>
              <a:t>Stakeholders may give views on those questions, but are also invited to provide comments on the entire document.</a:t>
            </a:r>
          </a:p>
          <a:p>
            <a:pPr marL="342900" indent="-342900">
              <a:lnSpc>
                <a:spcPct val="12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/>
              <a:t>Following the August discussions, Workstream III will begin developing draft proposals for possible measures to be included in the second early protocol, reflecting the guidance provided by the INC Plenary.</a:t>
            </a:r>
          </a:p>
        </p:txBody>
      </p:sp>
    </p:spTree>
    <p:extLst>
      <p:ext uri="{BB962C8B-B14F-4D97-AF65-F5344CB8AC3E}">
        <p14:creationId xmlns:p14="http://schemas.microsoft.com/office/powerpoint/2010/main" val="1268240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2186D-853F-47C9-DE53-758135C89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56F63DB9-26E4-4F60-0A1A-FF8E9A3C12C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2996FCF-B897-F344-67C9-7B5A84FEE55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7" name="Picture 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2994EFEA-12EC-D9AB-BB04-A879DA2E8EF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8" name="Picture 7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6B46119C-9244-5E02-E360-8F4A5147D1AE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6FA5A047-66D5-C826-574A-0F71FA86950F}"/>
              </a:ext>
            </a:extLst>
          </p:cNvPr>
          <p:cNvSpPr txBox="1">
            <a:spLocks/>
          </p:cNvSpPr>
          <p:nvPr/>
        </p:nvSpPr>
        <p:spPr bwMode="auto">
          <a:xfrm>
            <a:off x="492176" y="330200"/>
            <a:ext cx="11324686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Guidance for stakeholders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56371-5CE3-037B-EA1A-094B3C626FC5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DE022D0-8422-2D21-F90F-6FDED7F37331}"/>
              </a:ext>
            </a:extLst>
          </p:cNvPr>
          <p:cNvSpPr txBox="1"/>
          <p:nvPr/>
        </p:nvSpPr>
        <p:spPr>
          <a:xfrm>
            <a:off x="492176" y="1888483"/>
            <a:ext cx="11219659" cy="304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noProof="0" dirty="0"/>
              <a:t>The submission windows for inputs is until </a:t>
            </a:r>
            <a:r>
              <a:rPr lang="en-US" sz="2400" b="1" noProof="0" dirty="0"/>
              <a:t>Friday, 11 July 2025 at 5:00 p.m. </a:t>
            </a:r>
            <a:r>
              <a:rPr lang="en-US" sz="2400" noProof="0" dirty="0"/>
              <a:t>(NY time).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noProof="0" dirty="0"/>
              <a:t>Word limit per issues note: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noProof="0" dirty="0"/>
              <a:t>Up to </a:t>
            </a:r>
            <a:r>
              <a:rPr lang="en-US" sz="2400" b="1" noProof="0" dirty="0"/>
              <a:t>2000 words</a:t>
            </a:r>
            <a:r>
              <a:rPr lang="en-US" sz="2400" noProof="0" dirty="0"/>
              <a:t> including footnotes. 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noProof="0" dirty="0"/>
              <a:t>Must include an </a:t>
            </a:r>
            <a:r>
              <a:rPr lang="en-US" sz="2400" b="1" i="1" noProof="0" dirty="0"/>
              <a:t>abstract</a:t>
            </a:r>
            <a:r>
              <a:rPr lang="en-US" sz="2400" noProof="0" dirty="0"/>
              <a:t> of up to </a:t>
            </a:r>
            <a:r>
              <a:rPr lang="en-US" sz="2400" b="1" noProof="0" dirty="0"/>
              <a:t>250 words </a:t>
            </a:r>
            <a:r>
              <a:rPr lang="en-US" sz="2400" noProof="0" dirty="0"/>
              <a:t>on the first page which </a:t>
            </a:r>
            <a:r>
              <a:rPr lang="en-US" sz="2400" b="1" noProof="0" dirty="0"/>
              <a:t>does not count </a:t>
            </a:r>
            <a:r>
              <a:rPr lang="en-US" sz="2400" noProof="0" dirty="0"/>
              <a:t>towards the limit.</a:t>
            </a:r>
          </a:p>
        </p:txBody>
      </p:sp>
    </p:spTree>
    <p:extLst>
      <p:ext uri="{BB962C8B-B14F-4D97-AF65-F5344CB8AC3E}">
        <p14:creationId xmlns:p14="http://schemas.microsoft.com/office/powerpoint/2010/main" val="809488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501BFD-A8B6-B825-F1D2-28C4D31C6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B9C92018-AD3B-8392-5C67-AE232AD0C68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0ED4C7C-C1AC-3A9A-344F-FCCBB74BD98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AB717494-9000-0167-FCD7-FE4A13F0506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5" name="Picture 4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E8D68932-BC62-BEF6-A122-0F6800053C13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2052" name="Rectangle 4">
            <a:extLst>
              <a:ext uri="{FF2B5EF4-FFF2-40B4-BE49-F238E27FC236}">
                <a16:creationId xmlns:a16="http://schemas.microsoft.com/office/drawing/2014/main" id="{7C064E4C-3A12-FE3D-1F42-3FBD2B2F7E5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060617"/>
            <a:ext cx="9144000" cy="2237385"/>
          </a:xfrm>
        </p:spPr>
        <p:txBody>
          <a:bodyPr anchor="t"/>
          <a:lstStyle/>
          <a:p>
            <a:pPr eaLnBrk="1" hangingPunct="1">
              <a:lnSpc>
                <a:spcPct val="95000"/>
              </a:lnSpc>
            </a:pPr>
            <a:br>
              <a:rPr lang="en-US" sz="3600" b="1" noProof="0" dirty="0">
                <a:solidFill>
                  <a:schemeClr val="tx1"/>
                </a:solidFill>
              </a:rPr>
            </a:br>
            <a:br>
              <a:rPr lang="en-US" sz="3600" b="1" noProof="0" dirty="0">
                <a:solidFill>
                  <a:schemeClr val="tx1"/>
                </a:solidFill>
              </a:rPr>
            </a:br>
            <a:r>
              <a:rPr lang="en-US" sz="3600" b="1" noProof="0" dirty="0">
                <a:solidFill>
                  <a:schemeClr val="tx1"/>
                </a:solidFill>
              </a:rPr>
              <a:t>3. Questions and answers session</a:t>
            </a:r>
            <a:br>
              <a:rPr lang="en-US" sz="2400" b="1" i="1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4200" i="1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35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38199-C41D-3BB0-3190-335BD51DD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55382165-35CB-BA0B-6805-47FB9C7F2FB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A5FC586-F230-DD89-D222-3AF72E13191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5" name="Picture 4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86C60304-C418-4770-3F62-DA0ED448D185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6" name="Picture 5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47304245-1E7F-7E2F-41E1-A67B494485A0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2052" name="Rectangle 4">
            <a:extLst>
              <a:ext uri="{FF2B5EF4-FFF2-40B4-BE49-F238E27FC236}">
                <a16:creationId xmlns:a16="http://schemas.microsoft.com/office/drawing/2014/main" id="{B213FC19-DF03-F2B1-1B41-85FCD98C735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060617"/>
            <a:ext cx="9144000" cy="2237385"/>
          </a:xfrm>
        </p:spPr>
        <p:txBody>
          <a:bodyPr anchor="t"/>
          <a:lstStyle/>
          <a:p>
            <a:pPr eaLnBrk="1" hangingPunct="1">
              <a:lnSpc>
                <a:spcPct val="95000"/>
              </a:lnSpc>
            </a:pPr>
            <a:br>
              <a:rPr lang="en-US" sz="3600" b="1" noProof="0" dirty="0">
                <a:solidFill>
                  <a:schemeClr val="tx1"/>
                </a:solidFill>
              </a:rPr>
            </a:br>
            <a:br>
              <a:rPr lang="en-US" sz="3600" b="1" noProof="0" dirty="0">
                <a:solidFill>
                  <a:schemeClr val="tx1"/>
                </a:solidFill>
              </a:rPr>
            </a:br>
            <a:r>
              <a:rPr lang="en-US" sz="3600" b="1" noProof="0" dirty="0">
                <a:solidFill>
                  <a:schemeClr val="tx1"/>
                </a:solidFill>
              </a:rPr>
              <a:t>Thank you!</a:t>
            </a:r>
            <a:br>
              <a:rPr lang="en-US" sz="3600" b="1" i="1" noProof="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</a:rPr>
            </a:br>
            <a:br>
              <a:rPr lang="en-US" sz="2400" b="1" i="1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4200" i="1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12">
            <a:extLst>
              <a:ext uri="{FF2B5EF4-FFF2-40B4-BE49-F238E27FC236}">
                <a16:creationId xmlns:a16="http://schemas.microsoft.com/office/drawing/2014/main" id="{9AC4C039-01C8-C748-F2C9-F2CB5BA60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222" y="660262"/>
            <a:ext cx="1447800" cy="121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74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ogos">
            <a:extLst>
              <a:ext uri="{FF2B5EF4-FFF2-40B4-BE49-F238E27FC236}">
                <a16:creationId xmlns:a16="http://schemas.microsoft.com/office/drawing/2014/main" id="{DED015F2-1E83-D49A-C24A-1B69411A70B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034B1FE-F76A-D14D-AB19-A0752182144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5" name="Picture 4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D5387D70-C1C1-6CDE-A427-64A56F92A0EA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7" name="Picture 6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DF134C70-D92E-8D28-BFE8-E58DD1CD75B7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1C5DA88-B879-6FB1-A067-D964A1C8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noProof="0" dirty="0"/>
              <a:t>Agenda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C23E066-C830-2A52-F315-3C99B8F4EB5D}"/>
              </a:ext>
            </a:extLst>
          </p:cNvPr>
          <p:cNvSpPr txBox="1"/>
          <p:nvPr/>
        </p:nvSpPr>
        <p:spPr>
          <a:xfrm>
            <a:off x="952499" y="1867770"/>
            <a:ext cx="10034369" cy="3692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2400"/>
              </a:spcAft>
              <a:buSzPct val="100000"/>
              <a:buFont typeface="+mj-lt"/>
              <a:buAutoNum type="arabicPeriod"/>
              <a:tabLst>
                <a:tab pos="914400" algn="l"/>
              </a:tabLst>
            </a:pPr>
            <a:r>
              <a:rPr lang="en-US" sz="2200" noProof="0" dirty="0">
                <a:solidFill>
                  <a:srgbClr val="000000"/>
                </a:solidFill>
                <a:ea typeface="DengXian"/>
                <a:cs typeface="Arial"/>
              </a:rPr>
              <a:t>Introduction by Mr. Ramy M. Youssef, Chair of the Intergovernmental Negotiating Committee on the UN Framework Convention on International Tax Cooperation.</a:t>
            </a:r>
          </a:p>
          <a:p>
            <a:pPr marL="457200" indent="-457200">
              <a:lnSpc>
                <a:spcPct val="150000"/>
              </a:lnSpc>
              <a:spcAft>
                <a:spcPts val="2400"/>
              </a:spcAft>
              <a:buSzPct val="100000"/>
              <a:buFont typeface="+mj-lt"/>
              <a:buAutoNum type="arabicPeriod"/>
              <a:tabLst>
                <a:tab pos="914400" algn="l"/>
              </a:tabLst>
            </a:pPr>
            <a:r>
              <a:rPr lang="en-US" sz="2200" noProof="0" dirty="0">
                <a:solidFill>
                  <a:srgbClr val="000000"/>
                </a:solidFill>
                <a:ea typeface="DengXian"/>
                <a:cs typeface="Arial"/>
              </a:rPr>
              <a:t>Presentation of the Outline of Issues Overview and Scope by Ms. Marlene Nembhard Parker from Jamaica, Co-Lead of Workstream III</a:t>
            </a:r>
          </a:p>
          <a:p>
            <a:pPr marL="457200" indent="-457200">
              <a:lnSpc>
                <a:spcPct val="150000"/>
              </a:lnSpc>
              <a:spcAft>
                <a:spcPts val="2400"/>
              </a:spcAft>
              <a:buSzPct val="100000"/>
              <a:buFont typeface="+mj-lt"/>
              <a:buAutoNum type="arabicPeriod"/>
              <a:tabLst>
                <a:tab pos="914400" algn="l"/>
              </a:tabLst>
            </a:pPr>
            <a:r>
              <a:rPr lang="en-US" sz="2200" noProof="0" dirty="0">
                <a:solidFill>
                  <a:srgbClr val="000000"/>
                </a:solidFill>
                <a:ea typeface="DengXian"/>
                <a:cs typeface="Arial"/>
              </a:rPr>
              <a:t>Questions and answers session</a:t>
            </a:r>
            <a:endParaRPr lang="en-US" sz="2200" noProof="0" dirty="0">
              <a:solidFill>
                <a:srgbClr val="000000"/>
              </a:solidFill>
              <a:ea typeface="DengXian"/>
              <a:cs typeface="Arial"/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10835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0564B-51EF-BE93-E9E9-48EB9CB0C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CDD7E65C-71E8-E0A3-8FDA-033909E4FD7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98DC49F-F2CD-4556-A856-BAD7DCCF507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B4FB21F6-552C-426A-6EC5-FB5DEC0BECB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5" name="Picture 4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C3CCE3FF-663A-ADB5-451B-24D8F7325D5E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2052" name="Rectangle 4">
            <a:extLst>
              <a:ext uri="{FF2B5EF4-FFF2-40B4-BE49-F238E27FC236}">
                <a16:creationId xmlns:a16="http://schemas.microsoft.com/office/drawing/2014/main" id="{6CE25C10-E37E-1DFB-D76E-BD07472CB13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758043"/>
            <a:ext cx="9144000" cy="2237385"/>
          </a:xfrm>
        </p:spPr>
        <p:txBody>
          <a:bodyPr anchor="t"/>
          <a:lstStyle/>
          <a:p>
            <a:pPr eaLnBrk="1" hangingPunct="1">
              <a:lnSpc>
                <a:spcPct val="95000"/>
              </a:lnSpc>
            </a:pPr>
            <a:r>
              <a:rPr lang="en-US" altLang="en-US" sz="3600" b="1" dirty="0">
                <a:solidFill>
                  <a:schemeClr val="tx1"/>
                </a:solidFill>
              </a:rPr>
              <a:t>1. </a:t>
            </a:r>
            <a:r>
              <a:rPr lang="en-US" sz="3600" b="1" dirty="0">
                <a:solidFill>
                  <a:schemeClr val="tx1"/>
                </a:solidFill>
              </a:rPr>
              <a:t>Introduction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40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BAADA-1AEF-3C14-CC73-EADE186F6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B8E3773C-C7D5-8AC7-5CD2-2E89F03D34D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855DC8-E643-90ED-99A9-CA79EBB661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7" name="Picture 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AE1127F4-0B8B-53F9-D735-BDE1F7FF7E9B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8" name="Picture 7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AADD4D60-F322-0CA3-ADE9-8EFD96B01F11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A4DB7D59-C2FA-0199-801A-8335FCC88DF9}"/>
              </a:ext>
            </a:extLst>
          </p:cNvPr>
          <p:cNvSpPr txBox="1">
            <a:spLocks/>
          </p:cNvSpPr>
          <p:nvPr/>
        </p:nvSpPr>
        <p:spPr bwMode="auto">
          <a:xfrm>
            <a:off x="492177" y="330200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Introduction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B83FB4D-0E30-A253-60ED-AB2D2FE8E04C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D2745F4-CF00-F8FF-2ABA-0D74987715EE}"/>
              </a:ext>
            </a:extLst>
          </p:cNvPr>
          <p:cNvSpPr txBox="1"/>
          <p:nvPr/>
        </p:nvSpPr>
        <p:spPr>
          <a:xfrm>
            <a:off x="446113" y="1313576"/>
            <a:ext cx="11299773" cy="4146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2400" dirty="0"/>
              <a:t>The informal intersessional work has been divided into three workstreams, corresponding to each legal instrument to be developed. </a:t>
            </a:r>
          </a:p>
          <a:p>
            <a:pPr marL="342900" lvl="0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ea typeface="DengXian" panose="02010600030101010101" pitchFamily="2" charset="-122"/>
              </a:rPr>
              <a:t>The work under each workstream is guided by Co-Leads. Workstream III is guided by Ms. Marlene Nembhard Parker from Jamaica and Mr. Michael Braun from Germany.</a:t>
            </a:r>
          </a:p>
          <a:p>
            <a:pPr marL="342900" lvl="0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2400" kern="100" noProof="0" dirty="0">
                <a:solidFill>
                  <a:srgbClr val="000000"/>
                </a:solidFill>
                <a:ea typeface="DengXian" panose="02010600030101010101" pitchFamily="2" charset="-122"/>
                <a:cs typeface="Times New Roman" panose="02020603050405020304" pitchFamily="18" charset="0"/>
              </a:rPr>
              <a:t>Workstream III is responsible for developing an early protocol on “</a:t>
            </a:r>
            <a:r>
              <a:rPr lang="en-US" sz="24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prevention and resolution of tax disputes”.</a:t>
            </a:r>
            <a:endParaRPr lang="en-US" sz="2400" kern="100" noProof="0" dirty="0"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/>
              <a:t>The work is informed by the nature of the “framework/protocol approach”.</a:t>
            </a:r>
            <a:endParaRPr lang="en-US" sz="2400" kern="100" noProof="0" dirty="0"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9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59858-BBCD-C6B5-155B-446F959D5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AD685BDC-1ED9-4254-8D29-7BAD77CCB6E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45296B1-27A5-616D-8B69-2CD355D124F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5AEE59E2-5C5B-252F-C099-DD99BB7AA15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5" name="Picture 4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EB87456F-0176-25A8-7C39-14F54E82610D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2052" name="Rectangle 4">
            <a:extLst>
              <a:ext uri="{FF2B5EF4-FFF2-40B4-BE49-F238E27FC236}">
                <a16:creationId xmlns:a16="http://schemas.microsoft.com/office/drawing/2014/main" id="{7016DE58-5C9D-164A-A88E-0219FFB4E3B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758043"/>
            <a:ext cx="9144000" cy="2237385"/>
          </a:xfrm>
        </p:spPr>
        <p:txBody>
          <a:bodyPr anchor="t"/>
          <a:lstStyle/>
          <a:p>
            <a:pPr eaLnBrk="1" hangingPunct="1">
              <a:lnSpc>
                <a:spcPct val="95000"/>
              </a:lnSpc>
            </a:pPr>
            <a:r>
              <a:rPr lang="en-US" altLang="en-US" sz="3600" b="1" dirty="0">
                <a:solidFill>
                  <a:schemeClr val="tx1"/>
                </a:solidFill>
              </a:rPr>
              <a:t>2. </a:t>
            </a:r>
            <a:r>
              <a:rPr lang="en-US" sz="3600" b="1" dirty="0">
                <a:solidFill>
                  <a:schemeClr val="tx1"/>
                </a:solidFill>
              </a:rPr>
              <a:t>Presentation of the Outline of Issues Overview and Scope 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4E86D-A7B7-F2D9-6577-C5313B7915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s">
            <a:extLst>
              <a:ext uri="{FF2B5EF4-FFF2-40B4-BE49-F238E27FC236}">
                <a16:creationId xmlns:a16="http://schemas.microsoft.com/office/drawing/2014/main" id="{08863004-5E22-DF3B-C880-1DFAC40EC01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C19C58-66BD-27B9-D67F-5D45CF177B6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9" name="Picture 8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62889637-B03B-F4DA-F753-4C1565C7DD7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10" name="Picture 9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6D09A880-7C6F-7B46-665B-C65AB4429E34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402C2314-05B4-AFB0-816F-ACA173DCF44A}"/>
              </a:ext>
            </a:extLst>
          </p:cNvPr>
          <p:cNvSpPr txBox="1">
            <a:spLocks/>
          </p:cNvSpPr>
          <p:nvPr/>
        </p:nvSpPr>
        <p:spPr bwMode="auto">
          <a:xfrm>
            <a:off x="492177" y="268256"/>
            <a:ext cx="10972800" cy="67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– </a:t>
            </a:r>
            <a:r>
              <a:rPr lang="en-US" sz="2400" i="1" kern="0" noProof="0" dirty="0"/>
              <a:t>Work plan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89D7185-ED1B-9486-E634-745CF6993090}"/>
              </a:ext>
            </a:extLst>
          </p:cNvPr>
          <p:cNvCxnSpPr/>
          <p:nvPr/>
        </p:nvCxnSpPr>
        <p:spPr bwMode="auto">
          <a:xfrm>
            <a:off x="492177" y="919251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3474791-B51B-D921-5802-8E130FD60C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2341491"/>
              </p:ext>
            </p:extLst>
          </p:nvPr>
        </p:nvGraphicFramePr>
        <p:xfrm>
          <a:off x="294468" y="1539957"/>
          <a:ext cx="11608230" cy="4617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ED545D9-681A-29F6-C593-0031051EFD74}"/>
              </a:ext>
            </a:extLst>
          </p:cNvPr>
          <p:cNvSpPr txBox="1"/>
          <p:nvPr/>
        </p:nvSpPr>
        <p:spPr>
          <a:xfrm>
            <a:off x="492177" y="995929"/>
            <a:ext cx="110164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noProof="0" dirty="0"/>
              <a:t>The work of Workstream III is organized in three sequential stages: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7718116-E13D-D837-29F8-F3EF8BFE7D80}"/>
              </a:ext>
            </a:extLst>
          </p:cNvPr>
          <p:cNvSpPr/>
          <p:nvPr/>
        </p:nvSpPr>
        <p:spPr bwMode="auto">
          <a:xfrm>
            <a:off x="917064" y="4660456"/>
            <a:ext cx="2321169" cy="46892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noProof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4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63A9D-9635-2DD0-779B-F3242092C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logos">
            <a:extLst>
              <a:ext uri="{FF2B5EF4-FFF2-40B4-BE49-F238E27FC236}">
                <a16:creationId xmlns:a16="http://schemas.microsoft.com/office/drawing/2014/main" id="{3E1926A7-6794-E62C-998C-5B5F382DB5E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F3FDE5-2E70-BF60-12DA-2A0785ECA7B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10" name="Picture 9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D192C16F-B81B-4C00-5DA1-6A296D386AFA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11" name="Picture 10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337F2A4D-7F73-3856-45A6-F39E1BA26DD0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BEBE4F46-F27D-8410-7FFE-3B9C5BB9E2A2}"/>
              </a:ext>
            </a:extLst>
          </p:cNvPr>
          <p:cNvSpPr txBox="1">
            <a:spLocks/>
          </p:cNvSpPr>
          <p:nvPr/>
        </p:nvSpPr>
        <p:spPr bwMode="auto">
          <a:xfrm>
            <a:off x="492177" y="359696"/>
            <a:ext cx="10972800" cy="67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– </a:t>
            </a:r>
            <a:r>
              <a:rPr lang="en-US" sz="2400" i="1" kern="0" noProof="0" dirty="0"/>
              <a:t>Relationship between the Framework Convention and the Protocol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74DE5C6-E0AA-BA2D-2893-70CD186111ED}"/>
              </a:ext>
            </a:extLst>
          </p:cNvPr>
          <p:cNvCxnSpPr/>
          <p:nvPr/>
        </p:nvCxnSpPr>
        <p:spPr bwMode="auto">
          <a:xfrm>
            <a:off x="492177" y="112041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D21B36B-136A-AE3D-8B00-679889EA0393}"/>
              </a:ext>
            </a:extLst>
          </p:cNvPr>
          <p:cNvSpPr txBox="1"/>
          <p:nvPr/>
        </p:nvSpPr>
        <p:spPr>
          <a:xfrm>
            <a:off x="525703" y="1314569"/>
            <a:ext cx="6186824" cy="1658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Aft>
                <a:spcPts val="800"/>
              </a:spcAft>
              <a:buSzPct val="100000"/>
              <a:tabLst>
                <a:tab pos="457200" algn="l"/>
              </a:tabLst>
            </a:pPr>
            <a:r>
              <a:rPr lang="en-US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Provisions on </a:t>
            </a:r>
            <a:r>
              <a:rPr lang="en-US" b="1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dispute settlement </a:t>
            </a:r>
            <a:r>
              <a:rPr lang="en-US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and the </a:t>
            </a:r>
            <a:r>
              <a:rPr lang="en-US" b="1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commitment</a:t>
            </a:r>
            <a:r>
              <a:rPr lang="en-US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b="1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on effective prevention and resolution of tax disputes</a:t>
            </a:r>
            <a:r>
              <a:rPr lang="en-US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in the Framework Convention need to be </a:t>
            </a:r>
            <a:r>
              <a:rPr lang="en-US" u="sng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aligned</a:t>
            </a:r>
            <a:r>
              <a:rPr lang="en-US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with the provisions in the </a:t>
            </a:r>
            <a:r>
              <a:rPr lang="en-US" b="1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Protocol</a:t>
            </a:r>
            <a:r>
              <a:rPr lang="en-US" noProof="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to interact with each other while maintaining separate scopes.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B20B005-FBF3-93D6-5B59-D16D4E2063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961003"/>
              </p:ext>
            </p:extLst>
          </p:nvPr>
        </p:nvGraphicFramePr>
        <p:xfrm>
          <a:off x="5811982" y="1482436"/>
          <a:ext cx="7003409" cy="4533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AD0F91B-0385-4D5A-E389-D0F9F2EFCB0A}"/>
              </a:ext>
            </a:extLst>
          </p:cNvPr>
          <p:cNvSpPr txBox="1"/>
          <p:nvPr/>
        </p:nvSpPr>
        <p:spPr>
          <a:xfrm>
            <a:off x="7472696" y="2606080"/>
            <a:ext cx="1645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noProof="0" dirty="0"/>
              <a:t>Commitment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2E4D57A2-9A01-FC86-3109-86D555764C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3727222"/>
              </p:ext>
            </p:extLst>
          </p:nvPr>
        </p:nvGraphicFramePr>
        <p:xfrm>
          <a:off x="525704" y="3267914"/>
          <a:ext cx="6416964" cy="2439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50951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B3D1AD-D9C9-CAFB-9330-DA6C2059B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4AC5F39C-5BA1-4A24-6221-8EAF219E3CD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AC0E3C9-F117-5979-5855-18493A53086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7" name="Picture 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F99303B0-2E74-182A-AC41-AAB54E56C54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8" name="Picture 7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A3D2CC32-DDCE-E323-67C5-9A46DCB54ABB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613E5576-AB1B-3B39-D4F7-13D721542922}"/>
              </a:ext>
            </a:extLst>
          </p:cNvPr>
          <p:cNvSpPr txBox="1">
            <a:spLocks/>
          </p:cNvSpPr>
          <p:nvPr/>
        </p:nvSpPr>
        <p:spPr bwMode="auto">
          <a:xfrm>
            <a:off x="492177" y="330200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The Outline of Issues Overview and Scope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844627-7586-BBA0-AA30-CAC950C95274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E60FD5D-0D8C-2A14-BBB2-509C9CA7EB93}"/>
              </a:ext>
            </a:extLst>
          </p:cNvPr>
          <p:cNvSpPr txBox="1"/>
          <p:nvPr/>
        </p:nvSpPr>
        <p:spPr>
          <a:xfrm>
            <a:off x="384974" y="1071214"/>
            <a:ext cx="7789208" cy="4480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4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In line with the workplan, an Outline of Issues Overview and Scope was released on 27 June 2025.</a:t>
            </a:r>
          </a:p>
          <a:p>
            <a:pPr marL="342900" indent="-342900">
              <a:lnSpc>
                <a:spcPct val="115000"/>
              </a:lnSpc>
              <a:spcAft>
                <a:spcPts val="14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The document presents an </a:t>
            </a:r>
            <a:r>
              <a:rPr lang="en-US" sz="1900" i="1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Issues Overview </a:t>
            </a:r>
            <a:r>
              <a:rPr lang="en-US" sz="1900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(Section III) organized around five thematic areas presented in the following slides. </a:t>
            </a:r>
          </a:p>
          <a:p>
            <a:pPr marL="342900" indent="-342900">
              <a:lnSpc>
                <a:spcPct val="115000"/>
              </a:lnSpc>
              <a:spcAft>
                <a:spcPts val="14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It reflects the outcome of extensive discussions held during multiple meetings in the scoping phase, with broad participation from Member States.</a:t>
            </a:r>
          </a:p>
          <a:p>
            <a:pPr marL="342900" indent="-342900">
              <a:lnSpc>
                <a:spcPct val="115000"/>
              </a:lnSpc>
              <a:spcAft>
                <a:spcPts val="14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It is intended to guide and support inputs from Member States and stakeholders ahead of the August 2025 Sessions.</a:t>
            </a:r>
          </a:p>
          <a:p>
            <a:pPr marL="342900" indent="-342900">
              <a:lnSpc>
                <a:spcPct val="115000"/>
              </a:lnSpc>
              <a:spcAft>
                <a:spcPts val="14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noProof="0" dirty="0">
                <a:ea typeface="DengXian" panose="02010600030101010101" pitchFamily="2" charset="-122"/>
                <a:cs typeface="Times New Roman" panose="02020603050405020304" pitchFamily="18" charset="0"/>
              </a:rPr>
              <a:t>Proposed solutions are to be addressed in later notes after the August Sessions.</a:t>
            </a:r>
            <a:endParaRPr lang="en-US" sz="1900" noProof="0" dirty="0"/>
          </a:p>
        </p:txBody>
      </p:sp>
      <p:pic>
        <p:nvPicPr>
          <p:cNvPr id="1028" name="Picture 4" descr="590+ Round Table Discussion Stock Illustrations, Royalty-Free Vector  Graphics &amp; Clip Art - iStock | Group discussion, Meeting, Panel discussion">
            <a:extLst>
              <a:ext uri="{FF2B5EF4-FFF2-40B4-BE49-F238E27FC236}">
                <a16:creationId xmlns:a16="http://schemas.microsoft.com/office/drawing/2014/main" id="{BBBB925D-B99C-B71A-7C67-98C379113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8" y="1784638"/>
            <a:ext cx="3288723" cy="328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869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7E91B-B707-3D84-2D21-B785551DC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s">
            <a:extLst>
              <a:ext uri="{FF2B5EF4-FFF2-40B4-BE49-F238E27FC236}">
                <a16:creationId xmlns:a16="http://schemas.microsoft.com/office/drawing/2014/main" id="{9062040E-C7D8-1612-19F7-88EC992E1AB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0563" y="5790988"/>
            <a:ext cx="12213126" cy="1108644"/>
            <a:chOff x="-135803" y="5810925"/>
            <a:chExt cx="12213126" cy="110864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06E692F-97AC-2972-02C6-F0FB9FEF36F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99588" y="6120143"/>
              <a:ext cx="11977735" cy="4979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noFill/>
                <a:effectLst/>
                <a:latin typeface="Arial" charset="0"/>
              </a:endParaRPr>
            </a:p>
          </p:txBody>
        </p:sp>
        <p:pic>
          <p:nvPicPr>
            <p:cNvPr id="7" name="Picture 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44553183-5191-96C0-7D94-7466CF852CE1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803" y="5810925"/>
              <a:ext cx="3051019" cy="1108644"/>
            </a:xfrm>
            <a:prstGeom prst="rect">
              <a:avLst/>
            </a:prstGeom>
          </p:spPr>
        </p:pic>
        <p:pic>
          <p:nvPicPr>
            <p:cNvPr id="8" name="Picture 7" descr="A blue green and black triangle&#10;&#10;AI-generated content may be incorrect.">
              <a:extLst>
                <a:ext uri="{FF2B5EF4-FFF2-40B4-BE49-F238E27FC236}">
                  <a16:creationId xmlns:a16="http://schemas.microsoft.com/office/drawing/2014/main" id="{FEA30272-5257-6AD4-4795-054EE30EB69E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40964" y="6064467"/>
              <a:ext cx="1431697" cy="615148"/>
            </a:xfrm>
            <a:prstGeom prst="rect">
              <a:avLst/>
            </a:prstGeom>
          </p:spPr>
        </p:pic>
      </p:grpSp>
      <p:sp>
        <p:nvSpPr>
          <p:cNvPr id="6" name="Title 3">
            <a:extLst>
              <a:ext uri="{FF2B5EF4-FFF2-40B4-BE49-F238E27FC236}">
                <a16:creationId xmlns:a16="http://schemas.microsoft.com/office/drawing/2014/main" id="{CC008B48-7072-22F2-A073-3E7ABD60E60E}"/>
              </a:ext>
            </a:extLst>
          </p:cNvPr>
          <p:cNvSpPr txBox="1">
            <a:spLocks/>
          </p:cNvSpPr>
          <p:nvPr/>
        </p:nvSpPr>
        <p:spPr bwMode="auto">
          <a:xfrm>
            <a:off x="276365" y="330200"/>
            <a:ext cx="11756308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noProof="0" dirty="0"/>
              <a:t>INC Tax Workstream III </a:t>
            </a:r>
            <a:r>
              <a:rPr lang="en-US" sz="2400" i="1" kern="0" noProof="0" dirty="0"/>
              <a:t>– (a) Reasons for work on dispute prevention and resolution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8212BFE-0B6A-3B3E-BFD5-2294AF8096ED}"/>
              </a:ext>
            </a:extLst>
          </p:cNvPr>
          <p:cNvCxnSpPr/>
          <p:nvPr/>
        </p:nvCxnSpPr>
        <p:spPr bwMode="auto">
          <a:xfrm>
            <a:off x="492177" y="1002435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40B1F938-3903-7371-2D33-516975C584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7476718"/>
              </p:ext>
            </p:extLst>
          </p:nvPr>
        </p:nvGraphicFramePr>
        <p:xfrm>
          <a:off x="645773" y="1128572"/>
          <a:ext cx="11171089" cy="4898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644893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MS_TEMPLATE_ID" val=""/>
</p:tagLst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Tale" typeface="Microsoft Tai Le"/>
        <a:font script="Arab" typeface="Times New Roman"/>
        <a:font script="Hebr" typeface="Times New Roman"/>
        <a:font script="Bopo" typeface="Microsoft JhengHei"/>
        <a:font script="Telu" typeface="Gautami"/>
        <a:font script="Ethi" typeface="Nyala"/>
        <a:font script="Lisu" typeface="Segoe UI"/>
        <a:font script="Jpan" typeface="游ゴシック Light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MoolBoran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 Light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Tale" typeface="Microsoft Tai Le"/>
        <a:font script="Arab" typeface="Arial"/>
        <a:font script="Hebr" typeface="Arial"/>
        <a:font script="Bopo" typeface="Microsoft JhengHei"/>
        <a:font script="Telu" typeface="Gautami"/>
        <a:font script="Ethi" typeface="Nyala"/>
        <a:font script="Lisu" typeface="Segoe UI"/>
        <a:font script="Jpan" typeface="游ゴシック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DaunPenh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698dd5-5d2e-4181-b7a1-259a3c047d34" xsi:nil="true"/>
    <lcf76f155ced4ddcb4097134ff3c332f xmlns="0263e731-9e2e-4d6e-8bc2-ec28f05089b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1005AB6090D34BBC79861D44BC13E0" ma:contentTypeVersion="12" ma:contentTypeDescription="Create a new document." ma:contentTypeScope="" ma:versionID="95562facfe14722a90f3ff82904755e9">
  <xsd:schema xmlns:xsd="http://www.w3.org/2001/XMLSchema" xmlns:xs="http://www.w3.org/2001/XMLSchema" xmlns:p="http://schemas.microsoft.com/office/2006/metadata/properties" xmlns:ns2="0263e731-9e2e-4d6e-8bc2-ec28f05089b8" xmlns:ns3="2d698dd5-5d2e-4181-b7a1-259a3c047d34" targetNamespace="http://schemas.microsoft.com/office/2006/metadata/properties" ma:root="true" ma:fieldsID="87805fd9029b92d7a82f43dcd2143b61" ns2:_="" ns3:_="">
    <xsd:import namespace="0263e731-9e2e-4d6e-8bc2-ec28f05089b8"/>
    <xsd:import namespace="2d698dd5-5d2e-4181-b7a1-259a3c047d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3e731-9e2e-4d6e-8bc2-ec28f05089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98dd5-5d2e-4181-b7a1-259a3c047d3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656e3a0-58d6-447f-b1ec-d7458a0ca3be}" ma:internalName="TaxCatchAll" ma:showField="CatchAllData" ma:web="2d698dd5-5d2e-4181-b7a1-259a3c047d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AC3E66-0F04-4D11-9CAA-48FC9499C71B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0263e731-9e2e-4d6e-8bc2-ec28f05089b8"/>
    <ds:schemaRef ds:uri="http://purl.org/dc/dcmitype/"/>
    <ds:schemaRef ds:uri="http://schemas.microsoft.com/office/infopath/2007/PartnerControls"/>
    <ds:schemaRef ds:uri="2d698dd5-5d2e-4181-b7a1-259a3c047d34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20F88A9-E53C-410F-AEDC-5372102CF9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63e731-9e2e-4d6e-8bc2-ec28f05089b8"/>
    <ds:schemaRef ds:uri="2d698dd5-5d2e-4181-b7a1-259a3c047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C18438-6607-4897-B9E2-3A11BD237AE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1188</Words>
  <Application>Microsoft Office PowerPoint</Application>
  <PresentationFormat>Widescreen</PresentationFormat>
  <Paragraphs>100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DengXian</vt:lpstr>
      <vt:lpstr>Arial</vt:lpstr>
      <vt:lpstr>Calibri</vt:lpstr>
      <vt:lpstr>2_Default Design</vt:lpstr>
      <vt:lpstr>INC Tax  Workstream III: Prevention and resolution of tax disputes   2 July 2025  </vt:lpstr>
      <vt:lpstr>Agenda</vt:lpstr>
      <vt:lpstr>1. Introduction</vt:lpstr>
      <vt:lpstr>PowerPoint Presentation</vt:lpstr>
      <vt:lpstr>2. Presentation of the Outline of Issues Overview and Scope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3. Questions and answers session </vt:lpstr>
      <vt:lpstr>  Thank you!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Eduardo Díaz</dc:creator>
  <cp:lastModifiedBy>Katie Yang</cp:lastModifiedBy>
  <cp:revision>398</cp:revision>
  <cp:lastPrinted>1900-01-01T00:00:00Z</cp:lastPrinted>
  <dcterms:created xsi:type="dcterms:W3CDTF">1900-01-01T00:00:00Z</dcterms:created>
  <dcterms:modified xsi:type="dcterms:W3CDTF">2025-07-01T17:11:03Z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0x010100471005AB6090D34BBC79861D44BC13E0</vt:lpwstr>
  </property>
</Properties>
</file>