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2" r:id="rId5"/>
  </p:sldMasterIdLst>
  <p:notesMasterIdLst>
    <p:notesMasterId r:id="rId17"/>
  </p:notesMasterIdLst>
  <p:sldIdLst>
    <p:sldId id="642" r:id="rId6"/>
    <p:sldId id="641" r:id="rId7"/>
    <p:sldId id="677" r:id="rId8"/>
    <p:sldId id="268" r:id="rId9"/>
    <p:sldId id="264" r:id="rId10"/>
    <p:sldId id="265" r:id="rId11"/>
    <p:sldId id="271" r:id="rId12"/>
    <p:sldId id="676" r:id="rId13"/>
    <p:sldId id="678" r:id="rId14"/>
    <p:sldId id="626" r:id="rId15"/>
    <p:sldId id="606" r:id="rId16"/>
  </p:sldIdLst>
  <p:sldSz cx="12192000" cy="6858000"/>
  <p:notesSz cx="6669088" cy="9926638"/>
  <p:custDataLst>
    <p:tags r:id="rId18"/>
  </p:custDataLst>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ABD8774-4798-4E21-A2D4-8670542D6B20}">
          <p14:sldIdLst>
            <p14:sldId id="642"/>
            <p14:sldId id="641"/>
            <p14:sldId id="677"/>
            <p14:sldId id="268"/>
            <p14:sldId id="264"/>
            <p14:sldId id="265"/>
            <p14:sldId id="271"/>
            <p14:sldId id="676"/>
            <p14:sldId id="678"/>
            <p14:sldId id="626"/>
          </p14:sldIdLst>
        </p14:section>
        <p14:section name="Default Section" id="{1880FF3E-F097-4749-AA77-BA053836B60B}">
          <p14:sldIdLst>
            <p14:sldId id="606"/>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A626608-4A3B-B284-8086-F27817D1F2DA}" name="Daniel Atwere Nuer" initials="DN" userId="S::DNuer@mofep.gov.gh::9ecd54fe-3a9c-47de-90cc-278f1f25cf12" providerId="AD"/>
  <p188:author id="{DBFA673E-A6C3-79FE-E5E3-BF07820A20F5}" name="Katie Yang" initials="KY" userId="S::katie.yang@un.org::60571572-00c5-4961-bac8-3b8550cf0928" providerId="AD"/>
  <p188:author id="{B62FB64D-974B-4065-5966-B8EB16000042}" name="United Nations" initials="UN" userId="United Nations" providerId="None"/>
  <p188:author id="{774659A9-4502-1DD4-AB73-C5A758A192CA}" name="Patricia Brown" initials="PAB" userId="Patricia Brown" providerId="None"/>
  <p188:author id="{F93209AE-32D3-D0E7-1AC7-5E070BB98D1F}" name="UN" initials="UN" userId="UN" providerId="None"/>
  <p188:author id="{2819DDC8-B15B-5D36-5A5F-969DC3B8BE7C}" name="FSDO" initials="FSDO" userId="FSDO"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Ilka Ritter" initials="IR" lastIdx="2" clrIdx="0">
    <p:extLst>
      <p:ext uri="{19B8F6BF-5375-455C-9EA6-DF929625EA0E}">
        <p15:presenceInfo xmlns:p15="http://schemas.microsoft.com/office/powerpoint/2012/main" userId="S::ritter@un.org::987eabc6-02b9-446c-b436-b45878aede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7A32"/>
    <a:srgbClr val="C3FDBF"/>
    <a:srgbClr val="FCFCC0"/>
    <a:srgbClr val="CC00FF"/>
    <a:srgbClr val="7A3878"/>
    <a:srgbClr val="0B7277"/>
    <a:srgbClr val="B5F8B2"/>
    <a:srgbClr val="0B7376"/>
    <a:srgbClr val="F5DAA9"/>
    <a:srgbClr val="FFD08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CAB183D-E631-4CBB-9EA9-A52614D5A1A8}" v="17" dt="2025-07-30T22:12:02.04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50" d="100"/>
          <a:sy n="50" d="100"/>
        </p:scale>
        <p:origin x="1476" y="444"/>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ags" Target="tags/tag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7607" y="0"/>
            <a:ext cx="2889938" cy="498056"/>
          </a:xfrm>
          <a:prstGeom prst="rect">
            <a:avLst/>
          </a:prstGeom>
        </p:spPr>
        <p:txBody>
          <a:bodyPr vert="horz" lIns="91440" tIns="45720" rIns="91440" bIns="45720" rtlCol="0"/>
          <a:lstStyle>
            <a:lvl1pPr algn="r">
              <a:defRPr sz="1200"/>
            </a:lvl1pPr>
          </a:lstStyle>
          <a:p>
            <a:fld id="{4AC33E5F-1AED-4C4A-8530-4F24BC0A720F}" type="datetimeFigureOut">
              <a:rPr lang="en-GB" smtClean="0"/>
              <a:t>11/08/2025</a:t>
            </a:fld>
            <a:endParaRPr lang="en-GB"/>
          </a:p>
        </p:txBody>
      </p:sp>
      <p:sp>
        <p:nvSpPr>
          <p:cNvPr id="4" name="Slide Image Placeholder 3"/>
          <p:cNvSpPr>
            <a:spLocks noGrp="1" noRot="1" noChangeAspect="1"/>
          </p:cNvSpPr>
          <p:nvPr>
            <p:ph type="sldImg" idx="2"/>
          </p:nvPr>
        </p:nvSpPr>
        <p:spPr>
          <a:xfrm>
            <a:off x="357188" y="1241425"/>
            <a:ext cx="5954712"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909" y="4777194"/>
            <a:ext cx="533527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889938"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7607" y="9428584"/>
            <a:ext cx="2889938" cy="498055"/>
          </a:xfrm>
          <a:prstGeom prst="rect">
            <a:avLst/>
          </a:prstGeom>
        </p:spPr>
        <p:txBody>
          <a:bodyPr vert="horz" lIns="91440" tIns="45720" rIns="91440" bIns="45720" rtlCol="0" anchor="b"/>
          <a:lstStyle>
            <a:lvl1pPr algn="r">
              <a:defRPr sz="1200"/>
            </a:lvl1pPr>
          </a:lstStyle>
          <a:p>
            <a:fld id="{47FA7DDE-372D-4877-AECC-E486E5591413}" type="slidenum">
              <a:rPr lang="en-GB" smtClean="0"/>
              <a:t>‹#›</a:t>
            </a:fld>
            <a:endParaRPr lang="en-GB"/>
          </a:p>
        </p:txBody>
      </p:sp>
    </p:spTree>
    <p:extLst>
      <p:ext uri="{BB962C8B-B14F-4D97-AF65-F5344CB8AC3E}">
        <p14:creationId xmlns:p14="http://schemas.microsoft.com/office/powerpoint/2010/main" val="547881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4317" eaLnBrk="0" hangingPunct="0">
              <a:defRPr>
                <a:solidFill>
                  <a:schemeClr val="tx1"/>
                </a:solidFill>
                <a:latin typeface="Arial" charset="0"/>
              </a:defRPr>
            </a:lvl1pPr>
            <a:lvl2pPr marL="744905" indent="-286503" defTabSz="934317" eaLnBrk="0" hangingPunct="0">
              <a:defRPr>
                <a:solidFill>
                  <a:schemeClr val="tx1"/>
                </a:solidFill>
                <a:latin typeface="Arial" charset="0"/>
              </a:defRPr>
            </a:lvl2pPr>
            <a:lvl3pPr marL="1146007" indent="-229202" defTabSz="934317" eaLnBrk="0" hangingPunct="0">
              <a:defRPr>
                <a:solidFill>
                  <a:schemeClr val="tx1"/>
                </a:solidFill>
                <a:latin typeface="Arial" charset="0"/>
              </a:defRPr>
            </a:lvl3pPr>
            <a:lvl4pPr marL="1604412" indent="-229202" defTabSz="934317" eaLnBrk="0" hangingPunct="0">
              <a:defRPr>
                <a:solidFill>
                  <a:schemeClr val="tx1"/>
                </a:solidFill>
                <a:latin typeface="Arial" charset="0"/>
              </a:defRPr>
            </a:lvl4pPr>
            <a:lvl5pPr marL="2062816" indent="-229202" defTabSz="934317" eaLnBrk="0" hangingPunct="0">
              <a:defRPr>
                <a:solidFill>
                  <a:schemeClr val="tx1"/>
                </a:solidFill>
                <a:latin typeface="Arial" charset="0"/>
              </a:defRPr>
            </a:lvl5pPr>
            <a:lvl6pPr marL="2521216" indent="-229202" defTabSz="934317" eaLnBrk="0" fontAlgn="base" hangingPunct="0">
              <a:spcBef>
                <a:spcPct val="0"/>
              </a:spcBef>
              <a:spcAft>
                <a:spcPct val="0"/>
              </a:spcAft>
              <a:defRPr>
                <a:solidFill>
                  <a:schemeClr val="tx1"/>
                </a:solidFill>
                <a:latin typeface="Arial" charset="0"/>
              </a:defRPr>
            </a:lvl6pPr>
            <a:lvl7pPr marL="2979621" indent="-229202" defTabSz="934317" eaLnBrk="0" fontAlgn="base" hangingPunct="0">
              <a:spcBef>
                <a:spcPct val="0"/>
              </a:spcBef>
              <a:spcAft>
                <a:spcPct val="0"/>
              </a:spcAft>
              <a:defRPr>
                <a:solidFill>
                  <a:schemeClr val="tx1"/>
                </a:solidFill>
                <a:latin typeface="Arial" charset="0"/>
              </a:defRPr>
            </a:lvl7pPr>
            <a:lvl8pPr marL="3438024" indent="-229202" defTabSz="934317" eaLnBrk="0" fontAlgn="base" hangingPunct="0">
              <a:spcBef>
                <a:spcPct val="0"/>
              </a:spcBef>
              <a:spcAft>
                <a:spcPct val="0"/>
              </a:spcAft>
              <a:defRPr>
                <a:solidFill>
                  <a:schemeClr val="tx1"/>
                </a:solidFill>
                <a:latin typeface="Arial" charset="0"/>
              </a:defRPr>
            </a:lvl8pPr>
            <a:lvl9pPr marL="3896425" indent="-229202" defTabSz="934317" eaLnBrk="0" fontAlgn="base" hangingPunct="0">
              <a:spcBef>
                <a:spcPct val="0"/>
              </a:spcBef>
              <a:spcAft>
                <a:spcPct val="0"/>
              </a:spcAft>
              <a:defRPr>
                <a:solidFill>
                  <a:schemeClr val="tx1"/>
                </a:solidFill>
                <a:latin typeface="Arial" charset="0"/>
              </a:defRPr>
            </a:lvl9pPr>
          </a:lstStyle>
          <a:p>
            <a:pPr marL="0" marR="0" lvl="0" indent="0" algn="r" defTabSz="934317" rtl="0" eaLnBrk="1" fontAlgn="auto" latinLnBrk="0" hangingPunct="1">
              <a:lnSpc>
                <a:spcPct val="100000"/>
              </a:lnSpc>
              <a:spcBef>
                <a:spcPts val="0"/>
              </a:spcBef>
              <a:spcAft>
                <a:spcPts val="0"/>
              </a:spcAft>
              <a:buClrTx/>
              <a:buSzTx/>
              <a:buFontTx/>
              <a:buNone/>
              <a:tabLst/>
              <a:defRPr/>
            </a:pPr>
            <a:fld id="{61054856-7594-4E25-893E-F3A98FCE1B49}" type="slidenum">
              <a:rPr kumimoji="0" lang="en-US" alt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34317" rtl="0" eaLnBrk="1" fontAlgn="auto" latinLnBrk="0" hangingPunct="1">
                <a:lnSpc>
                  <a:spcPct val="100000"/>
                </a:lnSpc>
                <a:spcBef>
                  <a:spcPts val="0"/>
                </a:spcBef>
                <a:spcAft>
                  <a:spcPts val="0"/>
                </a:spcAft>
                <a:buClrTx/>
                <a:buSzTx/>
                <a:buFontTx/>
                <a:buNone/>
                <a:tabLst/>
                <a:defRPr/>
              </a:pPr>
              <a:t>1</a:t>
            </a:fld>
            <a:endParaRPr kumimoji="0" lang="en-US" alt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18435" name="Rectangle 7"/>
          <p:cNvSpPr txBox="1">
            <a:spLocks noGrp="1" noChangeArrowheads="1"/>
          </p:cNvSpPr>
          <p:nvPr/>
        </p:nvSpPr>
        <p:spPr bwMode="auto">
          <a:xfrm>
            <a:off x="3799614" y="8829683"/>
            <a:ext cx="2907803" cy="465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395" tIns="46701" rIns="93395" bIns="46701" anchor="b"/>
          <a:lstStyle>
            <a:lvl1pPr defTabSz="931863" eaLnBrk="0" hangingPunct="0">
              <a:defRPr>
                <a:solidFill>
                  <a:schemeClr val="tx1"/>
                </a:solidFill>
                <a:latin typeface="Arial" charset="0"/>
              </a:defRPr>
            </a:lvl1pPr>
            <a:lvl2pPr marL="742950" indent="-285750" defTabSz="931863" eaLnBrk="0" hangingPunct="0">
              <a:defRPr>
                <a:solidFill>
                  <a:schemeClr val="tx1"/>
                </a:solidFill>
                <a:latin typeface="Arial" charset="0"/>
              </a:defRPr>
            </a:lvl2pPr>
            <a:lvl3pPr marL="1143000" indent="-228600" defTabSz="931863" eaLnBrk="0" hangingPunct="0">
              <a:defRPr>
                <a:solidFill>
                  <a:schemeClr val="tx1"/>
                </a:solidFill>
                <a:latin typeface="Arial" charset="0"/>
              </a:defRPr>
            </a:lvl3pPr>
            <a:lvl4pPr marL="1600200" indent="-228600" defTabSz="931863" eaLnBrk="0" hangingPunct="0">
              <a:defRPr>
                <a:solidFill>
                  <a:schemeClr val="tx1"/>
                </a:solidFill>
                <a:latin typeface="Arial" charset="0"/>
              </a:defRPr>
            </a:lvl4pPr>
            <a:lvl5pPr marL="2057400" indent="-228600" defTabSz="931863" eaLnBrk="0" hangingPunct="0">
              <a:defRPr>
                <a:solidFill>
                  <a:schemeClr val="tx1"/>
                </a:solidFill>
                <a:latin typeface="Arial" charset="0"/>
              </a:defRPr>
            </a:lvl5pPr>
            <a:lvl6pPr marL="2514600" indent="-228600" defTabSz="931863" eaLnBrk="0" fontAlgn="base" hangingPunct="0">
              <a:spcBef>
                <a:spcPct val="0"/>
              </a:spcBef>
              <a:spcAft>
                <a:spcPct val="0"/>
              </a:spcAft>
              <a:defRPr>
                <a:solidFill>
                  <a:schemeClr val="tx1"/>
                </a:solidFill>
                <a:latin typeface="Arial" charset="0"/>
              </a:defRPr>
            </a:lvl6pPr>
            <a:lvl7pPr marL="2971800" indent="-228600" defTabSz="931863" eaLnBrk="0" fontAlgn="base" hangingPunct="0">
              <a:spcBef>
                <a:spcPct val="0"/>
              </a:spcBef>
              <a:spcAft>
                <a:spcPct val="0"/>
              </a:spcAft>
              <a:defRPr>
                <a:solidFill>
                  <a:schemeClr val="tx1"/>
                </a:solidFill>
                <a:latin typeface="Arial" charset="0"/>
              </a:defRPr>
            </a:lvl7pPr>
            <a:lvl8pPr marL="3429000" indent="-228600" defTabSz="931863" eaLnBrk="0" fontAlgn="base" hangingPunct="0">
              <a:spcBef>
                <a:spcPct val="0"/>
              </a:spcBef>
              <a:spcAft>
                <a:spcPct val="0"/>
              </a:spcAft>
              <a:defRPr>
                <a:solidFill>
                  <a:schemeClr val="tx1"/>
                </a:solidFill>
                <a:latin typeface="Arial" charset="0"/>
              </a:defRPr>
            </a:lvl8pPr>
            <a:lvl9pPr marL="3886200" indent="-228600" defTabSz="931863" eaLnBrk="0" fontAlgn="base" hangingPunct="0">
              <a:spcBef>
                <a:spcPct val="0"/>
              </a:spcBef>
              <a:spcAft>
                <a:spcPct val="0"/>
              </a:spcAft>
              <a:defRPr>
                <a:solidFill>
                  <a:schemeClr val="tx1"/>
                </a:solidFill>
                <a:latin typeface="Arial" charset="0"/>
              </a:defRPr>
            </a:lvl9pPr>
          </a:lstStyle>
          <a:p>
            <a:pPr marL="0" marR="0" lvl="0" indent="0" algn="r" defTabSz="931863" rtl="0" eaLnBrk="1" fontAlgn="base" latinLnBrk="0" hangingPunct="1">
              <a:lnSpc>
                <a:spcPct val="100000"/>
              </a:lnSpc>
              <a:spcBef>
                <a:spcPct val="0"/>
              </a:spcBef>
              <a:spcAft>
                <a:spcPct val="0"/>
              </a:spcAft>
              <a:buClrTx/>
              <a:buSzTx/>
              <a:buFontTx/>
              <a:buNone/>
              <a:tabLst/>
              <a:defRPr/>
            </a:pPr>
            <a:fld id="{C035E192-2073-4E9E-AEBD-171DBEB3D8B5}" type="slidenum">
              <a:rPr kumimoji="0" lang="en-US" altLang="en-US" sz="1200" b="0" i="0" u="none" strike="noStrike" kern="1200" cap="none" spc="0" normalizeH="0" baseline="0" noProof="0">
                <a:ln>
                  <a:noFill/>
                </a:ln>
                <a:solidFill>
                  <a:prstClr val="black"/>
                </a:solidFill>
                <a:effectLst/>
                <a:uLnTx/>
                <a:uFillTx/>
                <a:latin typeface="Arial" charset="0"/>
                <a:ea typeface="+mn-ea"/>
                <a:cs typeface="+mn-cs"/>
              </a:rPr>
              <a:pPr marL="0" marR="0" lvl="0" indent="0" algn="r" defTabSz="931863" rtl="0" eaLnBrk="1" fontAlgn="base" latinLnBrk="0" hangingPunct="1">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18436" name="Rectangle 2"/>
          <p:cNvSpPr>
            <a:spLocks noGrp="1" noRot="1" noChangeAspect="1" noChangeArrowheads="1" noTextEdit="1"/>
          </p:cNvSpPr>
          <p:nvPr>
            <p:ph type="sldImg"/>
          </p:nvPr>
        </p:nvSpPr>
        <p:spPr>
          <a:ln/>
        </p:spPr>
      </p:sp>
      <p:sp>
        <p:nvSpPr>
          <p:cNvPr id="18437" name="Text Box 3"/>
          <p:cNvSpPr>
            <a:spLocks noGrp="1" noChangeArrowheads="1"/>
          </p:cNvSpPr>
          <p:nvPr>
            <p:ph type="body" idx="1"/>
          </p:nvPr>
        </p:nvSpPr>
        <p:spPr>
          <a:xfrm>
            <a:off x="1093849" y="4416438"/>
            <a:ext cx="4521224" cy="434816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13415561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F8DB14-3D2E-D36A-961E-CB3DD82BFFFF}"/>
            </a:ext>
          </a:extLst>
        </p:cNvPr>
        <p:cNvGrpSpPr/>
        <p:nvPr/>
      </p:nvGrpSpPr>
      <p:grpSpPr>
        <a:xfrm>
          <a:off x="0" y="0"/>
          <a:ext cx="0" cy="0"/>
          <a:chOff x="0" y="0"/>
          <a:chExt cx="0" cy="0"/>
        </a:xfrm>
      </p:grpSpPr>
      <p:sp>
        <p:nvSpPr>
          <p:cNvPr id="18434" name="Rectangle 7">
            <a:extLst>
              <a:ext uri="{FF2B5EF4-FFF2-40B4-BE49-F238E27FC236}">
                <a16:creationId xmlns:a16="http://schemas.microsoft.com/office/drawing/2014/main" id="{78DDD89F-559C-F00B-1442-2BB2B505716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4317" eaLnBrk="0" hangingPunct="0">
              <a:defRPr>
                <a:solidFill>
                  <a:schemeClr val="tx1"/>
                </a:solidFill>
                <a:latin typeface="Arial" charset="0"/>
              </a:defRPr>
            </a:lvl1pPr>
            <a:lvl2pPr marL="744905" indent="-286503" defTabSz="934317" eaLnBrk="0" hangingPunct="0">
              <a:defRPr>
                <a:solidFill>
                  <a:schemeClr val="tx1"/>
                </a:solidFill>
                <a:latin typeface="Arial" charset="0"/>
              </a:defRPr>
            </a:lvl2pPr>
            <a:lvl3pPr marL="1146007" indent="-229202" defTabSz="934317" eaLnBrk="0" hangingPunct="0">
              <a:defRPr>
                <a:solidFill>
                  <a:schemeClr val="tx1"/>
                </a:solidFill>
                <a:latin typeface="Arial" charset="0"/>
              </a:defRPr>
            </a:lvl3pPr>
            <a:lvl4pPr marL="1604412" indent="-229202" defTabSz="934317" eaLnBrk="0" hangingPunct="0">
              <a:defRPr>
                <a:solidFill>
                  <a:schemeClr val="tx1"/>
                </a:solidFill>
                <a:latin typeface="Arial" charset="0"/>
              </a:defRPr>
            </a:lvl4pPr>
            <a:lvl5pPr marL="2062816" indent="-229202" defTabSz="934317" eaLnBrk="0" hangingPunct="0">
              <a:defRPr>
                <a:solidFill>
                  <a:schemeClr val="tx1"/>
                </a:solidFill>
                <a:latin typeface="Arial" charset="0"/>
              </a:defRPr>
            </a:lvl5pPr>
            <a:lvl6pPr marL="2521216" indent="-229202" defTabSz="934317" eaLnBrk="0" fontAlgn="base" hangingPunct="0">
              <a:spcBef>
                <a:spcPct val="0"/>
              </a:spcBef>
              <a:spcAft>
                <a:spcPct val="0"/>
              </a:spcAft>
              <a:defRPr>
                <a:solidFill>
                  <a:schemeClr val="tx1"/>
                </a:solidFill>
                <a:latin typeface="Arial" charset="0"/>
              </a:defRPr>
            </a:lvl6pPr>
            <a:lvl7pPr marL="2979621" indent="-229202" defTabSz="934317" eaLnBrk="0" fontAlgn="base" hangingPunct="0">
              <a:spcBef>
                <a:spcPct val="0"/>
              </a:spcBef>
              <a:spcAft>
                <a:spcPct val="0"/>
              </a:spcAft>
              <a:defRPr>
                <a:solidFill>
                  <a:schemeClr val="tx1"/>
                </a:solidFill>
                <a:latin typeface="Arial" charset="0"/>
              </a:defRPr>
            </a:lvl7pPr>
            <a:lvl8pPr marL="3438024" indent="-229202" defTabSz="934317" eaLnBrk="0" fontAlgn="base" hangingPunct="0">
              <a:spcBef>
                <a:spcPct val="0"/>
              </a:spcBef>
              <a:spcAft>
                <a:spcPct val="0"/>
              </a:spcAft>
              <a:defRPr>
                <a:solidFill>
                  <a:schemeClr val="tx1"/>
                </a:solidFill>
                <a:latin typeface="Arial" charset="0"/>
              </a:defRPr>
            </a:lvl8pPr>
            <a:lvl9pPr marL="3896425" indent="-229202" defTabSz="934317" eaLnBrk="0" fontAlgn="base" hangingPunct="0">
              <a:spcBef>
                <a:spcPct val="0"/>
              </a:spcBef>
              <a:spcAft>
                <a:spcPct val="0"/>
              </a:spcAft>
              <a:defRPr>
                <a:solidFill>
                  <a:schemeClr val="tx1"/>
                </a:solidFill>
                <a:latin typeface="Arial" charset="0"/>
              </a:defRPr>
            </a:lvl9pPr>
          </a:lstStyle>
          <a:p>
            <a:pPr marL="0" marR="0" lvl="0" indent="0" algn="r" defTabSz="934317" rtl="0" eaLnBrk="1" fontAlgn="auto" latinLnBrk="0" hangingPunct="1">
              <a:lnSpc>
                <a:spcPct val="100000"/>
              </a:lnSpc>
              <a:spcBef>
                <a:spcPts val="0"/>
              </a:spcBef>
              <a:spcAft>
                <a:spcPts val="0"/>
              </a:spcAft>
              <a:buClrTx/>
              <a:buSzTx/>
              <a:buFontTx/>
              <a:buNone/>
              <a:tabLst/>
              <a:defRPr/>
            </a:pPr>
            <a:fld id="{61054856-7594-4E25-893E-F3A98FCE1B49}" type="slidenum">
              <a:rPr kumimoji="0" lang="en-US" alt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34317" rtl="0" eaLnBrk="1" fontAlgn="auto" latinLnBrk="0" hangingPunct="1">
                <a:lnSpc>
                  <a:spcPct val="100000"/>
                </a:lnSpc>
                <a:spcBef>
                  <a:spcPts val="0"/>
                </a:spcBef>
                <a:spcAft>
                  <a:spcPts val="0"/>
                </a:spcAft>
                <a:buClrTx/>
                <a:buSzTx/>
                <a:buFontTx/>
                <a:buNone/>
                <a:tabLst/>
                <a:defRPr/>
              </a:pPr>
              <a:t>11</a:t>
            </a:fld>
            <a:endParaRPr kumimoji="0" lang="en-US" altLang="en-US" sz="1200" b="0" i="0" u="none" strike="noStrike" kern="1200" cap="none" spc="0" normalizeH="0" baseline="0" noProof="0">
              <a:ln>
                <a:noFill/>
              </a:ln>
              <a:solidFill>
                <a:prstClr val="black"/>
              </a:solidFill>
              <a:effectLst/>
              <a:uLnTx/>
              <a:uFillTx/>
              <a:latin typeface="Arial" charset="0"/>
              <a:ea typeface="+mn-ea"/>
              <a:cs typeface="+mn-cs"/>
            </a:endParaRPr>
          </a:p>
        </p:txBody>
      </p:sp>
      <p:sp>
        <p:nvSpPr>
          <p:cNvPr id="18435" name="Rectangle 7">
            <a:extLst>
              <a:ext uri="{FF2B5EF4-FFF2-40B4-BE49-F238E27FC236}">
                <a16:creationId xmlns:a16="http://schemas.microsoft.com/office/drawing/2014/main" id="{CE82D59B-DCA4-013A-ABA9-35D68C26A70C}"/>
              </a:ext>
            </a:extLst>
          </p:cNvPr>
          <p:cNvSpPr txBox="1">
            <a:spLocks noGrp="1" noChangeArrowheads="1"/>
          </p:cNvSpPr>
          <p:nvPr/>
        </p:nvSpPr>
        <p:spPr bwMode="auto">
          <a:xfrm>
            <a:off x="3799614" y="8829683"/>
            <a:ext cx="2907803" cy="465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395" tIns="46701" rIns="93395" bIns="46701" anchor="b"/>
          <a:lstStyle>
            <a:lvl1pPr defTabSz="931863" eaLnBrk="0" hangingPunct="0">
              <a:defRPr>
                <a:solidFill>
                  <a:schemeClr val="tx1"/>
                </a:solidFill>
                <a:latin typeface="Arial" charset="0"/>
              </a:defRPr>
            </a:lvl1pPr>
            <a:lvl2pPr marL="742950" indent="-285750" defTabSz="931863" eaLnBrk="0" hangingPunct="0">
              <a:defRPr>
                <a:solidFill>
                  <a:schemeClr val="tx1"/>
                </a:solidFill>
                <a:latin typeface="Arial" charset="0"/>
              </a:defRPr>
            </a:lvl2pPr>
            <a:lvl3pPr marL="1143000" indent="-228600" defTabSz="931863" eaLnBrk="0" hangingPunct="0">
              <a:defRPr>
                <a:solidFill>
                  <a:schemeClr val="tx1"/>
                </a:solidFill>
                <a:latin typeface="Arial" charset="0"/>
              </a:defRPr>
            </a:lvl3pPr>
            <a:lvl4pPr marL="1600200" indent="-228600" defTabSz="931863" eaLnBrk="0" hangingPunct="0">
              <a:defRPr>
                <a:solidFill>
                  <a:schemeClr val="tx1"/>
                </a:solidFill>
                <a:latin typeface="Arial" charset="0"/>
              </a:defRPr>
            </a:lvl4pPr>
            <a:lvl5pPr marL="2057400" indent="-228600" defTabSz="931863" eaLnBrk="0" hangingPunct="0">
              <a:defRPr>
                <a:solidFill>
                  <a:schemeClr val="tx1"/>
                </a:solidFill>
                <a:latin typeface="Arial" charset="0"/>
              </a:defRPr>
            </a:lvl5pPr>
            <a:lvl6pPr marL="2514600" indent="-228600" defTabSz="931863" eaLnBrk="0" fontAlgn="base" hangingPunct="0">
              <a:spcBef>
                <a:spcPct val="0"/>
              </a:spcBef>
              <a:spcAft>
                <a:spcPct val="0"/>
              </a:spcAft>
              <a:defRPr>
                <a:solidFill>
                  <a:schemeClr val="tx1"/>
                </a:solidFill>
                <a:latin typeface="Arial" charset="0"/>
              </a:defRPr>
            </a:lvl6pPr>
            <a:lvl7pPr marL="2971800" indent="-228600" defTabSz="931863" eaLnBrk="0" fontAlgn="base" hangingPunct="0">
              <a:spcBef>
                <a:spcPct val="0"/>
              </a:spcBef>
              <a:spcAft>
                <a:spcPct val="0"/>
              </a:spcAft>
              <a:defRPr>
                <a:solidFill>
                  <a:schemeClr val="tx1"/>
                </a:solidFill>
                <a:latin typeface="Arial" charset="0"/>
              </a:defRPr>
            </a:lvl7pPr>
            <a:lvl8pPr marL="3429000" indent="-228600" defTabSz="931863" eaLnBrk="0" fontAlgn="base" hangingPunct="0">
              <a:spcBef>
                <a:spcPct val="0"/>
              </a:spcBef>
              <a:spcAft>
                <a:spcPct val="0"/>
              </a:spcAft>
              <a:defRPr>
                <a:solidFill>
                  <a:schemeClr val="tx1"/>
                </a:solidFill>
                <a:latin typeface="Arial" charset="0"/>
              </a:defRPr>
            </a:lvl8pPr>
            <a:lvl9pPr marL="3886200" indent="-228600" defTabSz="931863" eaLnBrk="0" fontAlgn="base" hangingPunct="0">
              <a:spcBef>
                <a:spcPct val="0"/>
              </a:spcBef>
              <a:spcAft>
                <a:spcPct val="0"/>
              </a:spcAft>
              <a:defRPr>
                <a:solidFill>
                  <a:schemeClr val="tx1"/>
                </a:solidFill>
                <a:latin typeface="Arial" charset="0"/>
              </a:defRPr>
            </a:lvl9pPr>
          </a:lstStyle>
          <a:p>
            <a:pPr marL="0" marR="0" lvl="0" indent="0" algn="r" defTabSz="931863" rtl="0" eaLnBrk="1" fontAlgn="base" latinLnBrk="0" hangingPunct="1">
              <a:lnSpc>
                <a:spcPct val="100000"/>
              </a:lnSpc>
              <a:spcBef>
                <a:spcPct val="0"/>
              </a:spcBef>
              <a:spcAft>
                <a:spcPct val="0"/>
              </a:spcAft>
              <a:buClrTx/>
              <a:buSzTx/>
              <a:buFontTx/>
              <a:buNone/>
              <a:tabLst/>
              <a:defRPr/>
            </a:pPr>
            <a:fld id="{C035E192-2073-4E9E-AEBD-171DBEB3D8B5}" type="slidenum">
              <a:rPr kumimoji="0" lang="en-US" altLang="en-US" sz="1200" b="0" i="0" u="none" strike="noStrike" kern="1200" cap="none" spc="0" normalizeH="0" baseline="0" noProof="0">
                <a:ln>
                  <a:noFill/>
                </a:ln>
                <a:solidFill>
                  <a:prstClr val="black"/>
                </a:solidFill>
                <a:effectLst/>
                <a:uLnTx/>
                <a:uFillTx/>
                <a:latin typeface="Arial" charset="0"/>
                <a:ea typeface="+mn-ea"/>
                <a:cs typeface="+mn-cs"/>
              </a:rPr>
              <a:pPr marL="0" marR="0" lvl="0" indent="0" algn="r" defTabSz="931863" rtl="0" eaLnBrk="1" fontAlgn="base" latinLnBrk="0" hangingPunct="1">
                <a:lnSpc>
                  <a:spcPct val="100000"/>
                </a:lnSpc>
                <a:spcBef>
                  <a:spcPct val="0"/>
                </a:spcBef>
                <a:spcAft>
                  <a:spcPct val="0"/>
                </a:spcAft>
                <a:buClrTx/>
                <a:buSzTx/>
                <a:buFontTx/>
                <a:buNone/>
                <a:tabLst/>
                <a:defRPr/>
              </a:pPr>
              <a:t>11</a:t>
            </a:fld>
            <a:endParaRPr kumimoji="0" lang="en-US" altLang="en-US" sz="1200" b="0" i="0" u="none" strike="noStrike" kern="1200" cap="none" spc="0" normalizeH="0" baseline="0" noProof="0">
              <a:ln>
                <a:noFill/>
              </a:ln>
              <a:solidFill>
                <a:prstClr val="black"/>
              </a:solidFill>
              <a:effectLst/>
              <a:uLnTx/>
              <a:uFillTx/>
              <a:latin typeface="Arial" charset="0"/>
              <a:ea typeface="+mn-ea"/>
              <a:cs typeface="+mn-cs"/>
            </a:endParaRPr>
          </a:p>
        </p:txBody>
      </p:sp>
      <p:sp>
        <p:nvSpPr>
          <p:cNvPr id="18436" name="Rectangle 2">
            <a:extLst>
              <a:ext uri="{FF2B5EF4-FFF2-40B4-BE49-F238E27FC236}">
                <a16:creationId xmlns:a16="http://schemas.microsoft.com/office/drawing/2014/main" id="{A884FA21-13E3-1B12-2491-67F59A9EE9EB}"/>
              </a:ext>
            </a:extLst>
          </p:cNvPr>
          <p:cNvSpPr>
            <a:spLocks noGrp="1" noRot="1" noChangeAspect="1" noChangeArrowheads="1" noTextEdit="1"/>
          </p:cNvSpPr>
          <p:nvPr>
            <p:ph type="sldImg"/>
          </p:nvPr>
        </p:nvSpPr>
        <p:spPr>
          <a:ln/>
        </p:spPr>
      </p:sp>
      <p:sp>
        <p:nvSpPr>
          <p:cNvPr id="18437" name="Text Box 3">
            <a:extLst>
              <a:ext uri="{FF2B5EF4-FFF2-40B4-BE49-F238E27FC236}">
                <a16:creationId xmlns:a16="http://schemas.microsoft.com/office/drawing/2014/main" id="{AFF8AEAF-EBE6-E825-3133-35302C7EC83F}"/>
              </a:ext>
            </a:extLst>
          </p:cNvPr>
          <p:cNvSpPr>
            <a:spLocks noGrp="1" noChangeArrowheads="1"/>
          </p:cNvSpPr>
          <p:nvPr>
            <p:ph type="body" idx="1"/>
          </p:nvPr>
        </p:nvSpPr>
        <p:spPr>
          <a:xfrm>
            <a:off x="1093849" y="4416438"/>
            <a:ext cx="4521224" cy="434816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8205049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fld id="{85013928-C014-4D02-843E-32863DAEA85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829389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2349195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3654606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430887"/>
          </a:xfrm>
          <a:prstGeom prst="rect">
            <a:avLst/>
          </a:prstGeom>
        </p:spPr>
        <p:txBody>
          <a:bodyPr wrap="square" lIns="0" tIns="0" rIns="0" bIns="0">
            <a:spAutoFit/>
          </a:bodyPr>
          <a:lstStyle>
            <a:lvl1pPr>
              <a:defRPr sz="2800" b="1" i="0">
                <a:solidFill>
                  <a:srgbClr val="404040"/>
                </a:solidFill>
                <a:latin typeface="Arial"/>
                <a:cs typeface="Arial"/>
              </a:defRPr>
            </a:lvl1pPr>
          </a:lstStyle>
          <a:p>
            <a:endParaRPr/>
          </a:p>
        </p:txBody>
      </p:sp>
      <p:sp>
        <p:nvSpPr>
          <p:cNvPr id="3" name="Holder 3"/>
          <p:cNvSpPr>
            <a:spLocks noGrp="1"/>
          </p:cNvSpPr>
          <p:nvPr>
            <p:ph type="subTitle" idx="4"/>
          </p:nvPr>
        </p:nvSpPr>
        <p:spPr>
          <a:xfrm>
            <a:off x="1828800" y="3840480"/>
            <a:ext cx="8534400" cy="369332"/>
          </a:xfrm>
          <a:prstGeom prst="rect">
            <a:avLst/>
          </a:prstGeom>
        </p:spPr>
        <p:txBody>
          <a:bodyPr wrap="square" lIns="0" tIns="0" rIns="0" bIns="0">
            <a:spAutoFit/>
          </a:bodyPr>
          <a:lstStyle>
            <a:lvl1pPr>
              <a:defRPr sz="2400" b="0" i="0">
                <a:solidFill>
                  <a:srgbClr val="404040"/>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11/08/2025</a:t>
            </a:fld>
            <a:endParaRPr lang="en-US"/>
          </a:p>
        </p:txBody>
      </p:sp>
      <p:sp>
        <p:nvSpPr>
          <p:cNvPr id="6" name="Holder 6"/>
          <p:cNvSpPr>
            <a:spLocks noGrp="1"/>
          </p:cNvSpPr>
          <p:nvPr>
            <p:ph type="sldNum" sz="quarter" idx="7"/>
          </p:nvPr>
        </p:nvSpPr>
        <p:spPr/>
        <p:txBody>
          <a:bodyPr lIns="0" tIns="0" rIns="0" bIns="0"/>
          <a:lstStyle>
            <a:lvl1pPr>
              <a:defRPr sz="1800" b="0" i="0">
                <a:solidFill>
                  <a:srgbClr val="888888"/>
                </a:solidFill>
                <a:latin typeface="Calibri"/>
                <a:cs typeface="Calibri"/>
              </a:defRPr>
            </a:lvl1pPr>
          </a:lstStyle>
          <a:p>
            <a:pPr marL="12700">
              <a:lnSpc>
                <a:spcPts val="1810"/>
              </a:lnSpc>
            </a:pPr>
            <a:fld id="{81D60167-4931-47E6-BA6A-407CBD079E47}" type="slidenum">
              <a:rPr lang="en-US" spc="-25" smtClean="0"/>
              <a:pPr marL="12700">
                <a:lnSpc>
                  <a:spcPts val="1810"/>
                </a:lnSpc>
              </a:pPr>
              <a:t>‹#›</a:t>
            </a:fld>
            <a:endParaRPr lang="en-US" spc="-25" dirty="0"/>
          </a:p>
        </p:txBody>
      </p:sp>
    </p:spTree>
    <p:extLst>
      <p:ext uri="{BB962C8B-B14F-4D97-AF65-F5344CB8AC3E}">
        <p14:creationId xmlns:p14="http://schemas.microsoft.com/office/powerpoint/2010/main" val="37857164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404040"/>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400" b="0" i="0">
                <a:solidFill>
                  <a:srgbClr val="404040"/>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11/08/2025</a:t>
            </a:fld>
            <a:endParaRPr lang="en-US"/>
          </a:p>
        </p:txBody>
      </p:sp>
      <p:sp>
        <p:nvSpPr>
          <p:cNvPr id="6" name="Holder 6"/>
          <p:cNvSpPr>
            <a:spLocks noGrp="1"/>
          </p:cNvSpPr>
          <p:nvPr>
            <p:ph type="sldNum" sz="quarter" idx="7"/>
          </p:nvPr>
        </p:nvSpPr>
        <p:spPr/>
        <p:txBody>
          <a:bodyPr lIns="0" tIns="0" rIns="0" bIns="0"/>
          <a:lstStyle>
            <a:lvl1pPr>
              <a:defRPr sz="1800" b="0" i="0">
                <a:solidFill>
                  <a:srgbClr val="888888"/>
                </a:solidFill>
                <a:latin typeface="Calibri"/>
                <a:cs typeface="Calibri"/>
              </a:defRPr>
            </a:lvl1pPr>
          </a:lstStyle>
          <a:p>
            <a:pPr marL="12700">
              <a:lnSpc>
                <a:spcPts val="1810"/>
              </a:lnSpc>
            </a:pPr>
            <a:fld id="{81D60167-4931-47E6-BA6A-407CBD079E47}" type="slidenum">
              <a:rPr lang="en-US" spc="-25" smtClean="0"/>
              <a:pPr marL="12700">
                <a:lnSpc>
                  <a:spcPts val="1810"/>
                </a:lnSpc>
              </a:pPr>
              <a:t>‹#›</a:t>
            </a:fld>
            <a:endParaRPr lang="en-US" spc="-25" dirty="0"/>
          </a:p>
        </p:txBody>
      </p:sp>
    </p:spTree>
    <p:extLst>
      <p:ext uri="{BB962C8B-B14F-4D97-AF65-F5344CB8AC3E}">
        <p14:creationId xmlns:p14="http://schemas.microsoft.com/office/powerpoint/2010/main" val="28446367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404040"/>
                </a:solidFill>
                <a:latin typeface="Arial"/>
                <a:cs typeface="Arial"/>
              </a:defRPr>
            </a:lvl1pPr>
          </a:lstStyle>
          <a:p>
            <a:endParaRPr/>
          </a:p>
        </p:txBody>
      </p:sp>
      <p:sp>
        <p:nvSpPr>
          <p:cNvPr id="3" name="Holder 3"/>
          <p:cNvSpPr>
            <a:spLocks noGrp="1"/>
          </p:cNvSpPr>
          <p:nvPr>
            <p:ph sz="half" idx="2"/>
          </p:nvPr>
        </p:nvSpPr>
        <p:spPr>
          <a:xfrm>
            <a:off x="609600" y="1577340"/>
            <a:ext cx="5303520" cy="369332"/>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369332"/>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11/08/2025</a:t>
            </a:fld>
            <a:endParaRPr lang="en-US"/>
          </a:p>
        </p:txBody>
      </p:sp>
      <p:sp>
        <p:nvSpPr>
          <p:cNvPr id="7" name="Holder 7"/>
          <p:cNvSpPr>
            <a:spLocks noGrp="1"/>
          </p:cNvSpPr>
          <p:nvPr>
            <p:ph type="sldNum" sz="quarter" idx="7"/>
          </p:nvPr>
        </p:nvSpPr>
        <p:spPr/>
        <p:txBody>
          <a:bodyPr lIns="0" tIns="0" rIns="0" bIns="0"/>
          <a:lstStyle>
            <a:lvl1pPr>
              <a:defRPr sz="1800" b="0" i="0">
                <a:solidFill>
                  <a:srgbClr val="888888"/>
                </a:solidFill>
                <a:latin typeface="Calibri"/>
                <a:cs typeface="Calibri"/>
              </a:defRPr>
            </a:lvl1pPr>
          </a:lstStyle>
          <a:p>
            <a:pPr marL="12700">
              <a:lnSpc>
                <a:spcPts val="1810"/>
              </a:lnSpc>
            </a:pPr>
            <a:fld id="{81D60167-4931-47E6-BA6A-407CBD079E47}" type="slidenum">
              <a:rPr lang="en-US" spc="-25" smtClean="0"/>
              <a:pPr marL="12700">
                <a:lnSpc>
                  <a:spcPts val="1810"/>
                </a:lnSpc>
              </a:pPr>
              <a:t>‹#›</a:t>
            </a:fld>
            <a:endParaRPr lang="en-US" spc="-25" dirty="0"/>
          </a:p>
        </p:txBody>
      </p:sp>
    </p:spTree>
    <p:extLst>
      <p:ext uri="{BB962C8B-B14F-4D97-AF65-F5344CB8AC3E}">
        <p14:creationId xmlns:p14="http://schemas.microsoft.com/office/powerpoint/2010/main" val="34442580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404040"/>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11/08/2025</a:t>
            </a:fld>
            <a:endParaRPr lang="en-US"/>
          </a:p>
        </p:txBody>
      </p:sp>
      <p:sp>
        <p:nvSpPr>
          <p:cNvPr id="5" name="Holder 5"/>
          <p:cNvSpPr>
            <a:spLocks noGrp="1"/>
          </p:cNvSpPr>
          <p:nvPr>
            <p:ph type="sldNum" sz="quarter" idx="7"/>
          </p:nvPr>
        </p:nvSpPr>
        <p:spPr/>
        <p:txBody>
          <a:bodyPr lIns="0" tIns="0" rIns="0" bIns="0"/>
          <a:lstStyle>
            <a:lvl1pPr>
              <a:defRPr sz="1800" b="0" i="0">
                <a:solidFill>
                  <a:srgbClr val="888888"/>
                </a:solidFill>
                <a:latin typeface="Calibri"/>
                <a:cs typeface="Calibri"/>
              </a:defRPr>
            </a:lvl1pPr>
          </a:lstStyle>
          <a:p>
            <a:pPr marL="12700">
              <a:lnSpc>
                <a:spcPts val="1810"/>
              </a:lnSpc>
            </a:pPr>
            <a:fld id="{81D60167-4931-47E6-BA6A-407CBD079E47}" type="slidenum">
              <a:rPr lang="en-US" spc="-25" smtClean="0"/>
              <a:pPr marL="12700">
                <a:lnSpc>
                  <a:spcPts val="1810"/>
                </a:lnSpc>
              </a:pPr>
              <a:t>‹#›</a:t>
            </a:fld>
            <a:endParaRPr lang="en-US" spc="-25" dirty="0"/>
          </a:p>
        </p:txBody>
      </p:sp>
    </p:spTree>
    <p:extLst>
      <p:ext uri="{BB962C8B-B14F-4D97-AF65-F5344CB8AC3E}">
        <p14:creationId xmlns:p14="http://schemas.microsoft.com/office/powerpoint/2010/main" val="704783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11/08/2025</a:t>
            </a:fld>
            <a:endParaRPr lang="en-US"/>
          </a:p>
        </p:txBody>
      </p:sp>
      <p:sp>
        <p:nvSpPr>
          <p:cNvPr id="4" name="Holder 4"/>
          <p:cNvSpPr>
            <a:spLocks noGrp="1"/>
          </p:cNvSpPr>
          <p:nvPr>
            <p:ph type="sldNum" sz="quarter" idx="7"/>
          </p:nvPr>
        </p:nvSpPr>
        <p:spPr/>
        <p:txBody>
          <a:bodyPr lIns="0" tIns="0" rIns="0" bIns="0"/>
          <a:lstStyle>
            <a:lvl1pPr>
              <a:defRPr sz="1800" b="0" i="0">
                <a:solidFill>
                  <a:srgbClr val="888888"/>
                </a:solidFill>
                <a:latin typeface="Calibri"/>
                <a:cs typeface="Calibri"/>
              </a:defRPr>
            </a:lvl1pPr>
          </a:lstStyle>
          <a:p>
            <a:pPr marL="12700">
              <a:lnSpc>
                <a:spcPts val="1810"/>
              </a:lnSpc>
            </a:pPr>
            <a:fld id="{81D60167-4931-47E6-BA6A-407CBD079E47}" type="slidenum">
              <a:rPr lang="en-US" spc="-25" smtClean="0"/>
              <a:pPr marL="12700">
                <a:lnSpc>
                  <a:spcPts val="1810"/>
                </a:lnSpc>
              </a:pPr>
              <a:t>‹#›</a:t>
            </a:fld>
            <a:endParaRPr lang="en-US" spc="-25" dirty="0"/>
          </a:p>
        </p:txBody>
      </p:sp>
    </p:spTree>
    <p:extLst>
      <p:ext uri="{BB962C8B-B14F-4D97-AF65-F5344CB8AC3E}">
        <p14:creationId xmlns:p14="http://schemas.microsoft.com/office/powerpoint/2010/main" val="2674360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fld id="{0845EEE1-59EE-444B-A328-03730EFBF9E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4561276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fld id="{6ECAFBB7-D465-439A-9688-B70B3D4E3C5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876634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1"/>
          </p:nvPr>
        </p:nvSpPr>
        <p:spPr>
          <a:ln/>
        </p:spPr>
        <p:txBody>
          <a:bodyPr/>
          <a:lstStyle>
            <a:lvl1pPr>
              <a:defRPr/>
            </a:lvl1pPr>
          </a:lstStyle>
          <a:p>
            <a:pPr>
              <a:defRPr/>
            </a:pPr>
            <a:fld id="{24FD249E-4335-401B-9F87-463B3DAFD73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9185833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8" name="Rectangle 6"/>
          <p:cNvSpPr>
            <a:spLocks noGrp="1" noChangeArrowheads="1"/>
          </p:cNvSpPr>
          <p:nvPr>
            <p:ph type="sldNum" sz="quarter" idx="11"/>
          </p:nvPr>
        </p:nvSpPr>
        <p:spPr>
          <a:ln/>
        </p:spPr>
        <p:txBody>
          <a:bodyPr/>
          <a:lstStyle>
            <a:lvl1pPr>
              <a:defRPr/>
            </a:lvl1pPr>
          </a:lstStyle>
          <a:p>
            <a:pPr>
              <a:defRPr/>
            </a:pPr>
            <a:fld id="{C113B287-6113-4003-A428-49256202C72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89627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1"/>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2288566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Rectangle 6"/>
          <p:cNvSpPr>
            <a:spLocks noGrp="1" noChangeArrowheads="1"/>
          </p:cNvSpPr>
          <p:nvPr>
            <p:ph type="sldNum" sz="quarter" idx="11"/>
          </p:nvPr>
        </p:nvSpPr>
        <p:spPr>
          <a:xfrm>
            <a:off x="9347200" y="6610350"/>
            <a:ext cx="2844800" cy="476250"/>
          </a:xfrm>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1663605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1"/>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1952113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1"/>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146428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image" Target="../media/image3.jp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609600" y="6245225"/>
            <a:ext cx="7416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spcBef>
                <a:spcPct val="0"/>
              </a:spcBef>
              <a:defRPr sz="1400">
                <a:latin typeface="Arial" charset="0"/>
              </a:defRPr>
            </a:lvl1pPr>
          </a:lstStyle>
          <a:p>
            <a:pPr fontAlgn="base">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400">
                <a:latin typeface="Arial" charset="0"/>
              </a:defRPr>
            </a:lvl1pPr>
          </a:lstStyle>
          <a:p>
            <a:pPr fontAlgn="base">
              <a:spcAft>
                <a:spcPct val="0"/>
              </a:spcAft>
              <a:defRPr/>
            </a:pPr>
            <a:fld id="{B8C7E0B0-4B80-47F8-A04C-ACCBBCFDD1F5}" type="slidenum">
              <a:rPr lang="en-US">
                <a:solidFill>
                  <a:srgbClr val="000000"/>
                </a:solidFill>
              </a:rPr>
              <a:pPr fontAlgn="base">
                <a:spcAft>
                  <a:spcPct val="0"/>
                </a:spcAft>
                <a:defRPr/>
              </a:pPr>
              <a:t>‹#›</a:t>
            </a:fld>
            <a:endParaRPr lang="en-US">
              <a:solidFill>
                <a:srgbClr val="000000"/>
              </a:solidFill>
            </a:endParaRPr>
          </a:p>
        </p:txBody>
      </p:sp>
      <p:pic>
        <p:nvPicPr>
          <p:cNvPr id="2" name="Picture 7" descr="Emblem_United_Nations"/>
          <p:cNvPicPr>
            <a:picLocks noChangeAspect="1" noChangeArrowheads="1"/>
          </p:cNvPicPr>
          <p:nvPr/>
        </p:nvPicPr>
        <p:blipFill>
          <a:blip r:embed="rId14" cstate="print">
            <a:lum bright="54000" contrast="-40000"/>
            <a:grayscl/>
            <a:extLst>
              <a:ext uri="{28A0092B-C50C-407E-A947-70E740481C1C}">
                <a14:useLocalDpi xmlns:a14="http://schemas.microsoft.com/office/drawing/2010/main" val="0"/>
              </a:ext>
            </a:extLst>
          </a:blip>
          <a:srcRect l="34590" b="19196"/>
          <a:stretch>
            <a:fillRect/>
          </a:stretch>
        </p:blipFill>
        <p:spPr bwMode="auto">
          <a:xfrm>
            <a:off x="0" y="2732088"/>
            <a:ext cx="5251451" cy="412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9" descr="Emblem_United_Nations"/>
          <p:cNvPicPr>
            <a:picLocks noChangeAspect="1" noChangeArrowheads="1"/>
          </p:cNvPicPr>
          <p:nvPr/>
        </p:nvPicPr>
        <p:blipFill>
          <a:blip r:embed="rId14" cstate="print">
            <a:lum bright="54000" contrast="-40000"/>
            <a:grayscl/>
            <a:extLst>
              <a:ext uri="{28A0092B-C50C-407E-A947-70E740481C1C}">
                <a14:useLocalDpi xmlns:a14="http://schemas.microsoft.com/office/drawing/2010/main" val="0"/>
              </a:ext>
            </a:extLst>
          </a:blip>
          <a:srcRect t="43188" r="44765"/>
          <a:stretch>
            <a:fillRect/>
          </a:stretch>
        </p:blipFill>
        <p:spPr bwMode="auto">
          <a:xfrm>
            <a:off x="7757584" y="1"/>
            <a:ext cx="4434416" cy="289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10"/>
          <p:cNvSpPr>
            <a:spLocks noChangeArrowheads="1"/>
          </p:cNvSpPr>
          <p:nvPr/>
        </p:nvSpPr>
        <p:spPr bwMode="auto">
          <a:xfrm>
            <a:off x="0" y="0"/>
            <a:ext cx="12192000" cy="152400"/>
          </a:xfrm>
          <a:prstGeom prst="rect">
            <a:avLst/>
          </a:prstGeom>
          <a:solidFill>
            <a:srgbClr val="5B92E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20000"/>
              </a:spcBef>
              <a:spcAft>
                <a:spcPct val="0"/>
              </a:spcAft>
            </a:pPr>
            <a:endParaRPr lang="en-US" altLang="en-US" sz="1800">
              <a:solidFill>
                <a:srgbClr val="000000"/>
              </a:solidFill>
            </a:endParaRPr>
          </a:p>
        </p:txBody>
      </p:sp>
      <p:sp>
        <p:nvSpPr>
          <p:cNvPr id="1033" name="Rectangle 12"/>
          <p:cNvSpPr>
            <a:spLocks noChangeArrowheads="1"/>
          </p:cNvSpPr>
          <p:nvPr/>
        </p:nvSpPr>
        <p:spPr bwMode="auto">
          <a:xfrm>
            <a:off x="0" y="6705600"/>
            <a:ext cx="12192000" cy="152400"/>
          </a:xfrm>
          <a:prstGeom prst="rect">
            <a:avLst/>
          </a:prstGeom>
          <a:solidFill>
            <a:srgbClr val="5B92E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20000"/>
              </a:spcBef>
              <a:spcAft>
                <a:spcPct val="0"/>
              </a:spcAft>
            </a:pPr>
            <a:endParaRPr lang="en-US" altLang="en-US" sz="1800">
              <a:solidFill>
                <a:srgbClr val="000000"/>
              </a:solidFill>
            </a:endParaRPr>
          </a:p>
        </p:txBody>
      </p:sp>
    </p:spTree>
    <p:extLst>
      <p:ext uri="{BB962C8B-B14F-4D97-AF65-F5344CB8AC3E}">
        <p14:creationId xmlns:p14="http://schemas.microsoft.com/office/powerpoint/2010/main" val="30832932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0" y="1"/>
            <a:ext cx="12192000" cy="6857999"/>
          </a:xfrm>
          <a:prstGeom prst="rect">
            <a:avLst/>
          </a:prstGeom>
        </p:spPr>
      </p:pic>
      <p:sp>
        <p:nvSpPr>
          <p:cNvPr id="2" name="Holder 2"/>
          <p:cNvSpPr>
            <a:spLocks noGrp="1"/>
          </p:cNvSpPr>
          <p:nvPr>
            <p:ph type="title"/>
          </p:nvPr>
        </p:nvSpPr>
        <p:spPr>
          <a:xfrm>
            <a:off x="178544" y="115011"/>
            <a:ext cx="11401213" cy="430887"/>
          </a:xfrm>
          <a:prstGeom prst="rect">
            <a:avLst/>
          </a:prstGeom>
        </p:spPr>
        <p:txBody>
          <a:bodyPr wrap="square" lIns="0" tIns="0" rIns="0" bIns="0">
            <a:spAutoFit/>
          </a:bodyPr>
          <a:lstStyle>
            <a:lvl1pPr>
              <a:defRPr sz="2800" b="1" i="0">
                <a:solidFill>
                  <a:srgbClr val="404040"/>
                </a:solidFill>
                <a:latin typeface="Arial"/>
                <a:cs typeface="Arial"/>
              </a:defRPr>
            </a:lvl1pPr>
          </a:lstStyle>
          <a:p>
            <a:endParaRPr/>
          </a:p>
        </p:txBody>
      </p:sp>
      <p:sp>
        <p:nvSpPr>
          <p:cNvPr id="3" name="Holder 3"/>
          <p:cNvSpPr>
            <a:spLocks noGrp="1"/>
          </p:cNvSpPr>
          <p:nvPr>
            <p:ph type="body" idx="1"/>
          </p:nvPr>
        </p:nvSpPr>
        <p:spPr>
          <a:xfrm>
            <a:off x="680855" y="1275334"/>
            <a:ext cx="10499512" cy="369332"/>
          </a:xfrm>
          <a:prstGeom prst="rect">
            <a:avLst/>
          </a:prstGeom>
        </p:spPr>
        <p:txBody>
          <a:bodyPr wrap="square" lIns="0" tIns="0" rIns="0" bIns="0">
            <a:spAutoFit/>
          </a:bodyPr>
          <a:lstStyle>
            <a:lvl1pPr>
              <a:defRPr sz="2400" b="0" i="0">
                <a:solidFill>
                  <a:srgbClr val="404040"/>
                </a:solidFill>
                <a:latin typeface="Arial"/>
                <a:cs typeface="Arial"/>
              </a:defRPr>
            </a:lvl1pPr>
          </a:lstStyle>
          <a:p>
            <a:endParaRPr/>
          </a:p>
        </p:txBody>
      </p:sp>
      <p:sp>
        <p:nvSpPr>
          <p:cNvPr id="4" name="Holder 4"/>
          <p:cNvSpPr>
            <a:spLocks noGrp="1"/>
          </p:cNvSpPr>
          <p:nvPr>
            <p:ph type="ftr" sz="quarter" idx="5"/>
          </p:nvPr>
        </p:nvSpPr>
        <p:spPr>
          <a:xfrm>
            <a:off x="4145280" y="6377940"/>
            <a:ext cx="3901440" cy="276999"/>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276999"/>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11/08/2025</a:t>
            </a:fld>
            <a:endParaRPr lang="en-US"/>
          </a:p>
        </p:txBody>
      </p:sp>
      <p:sp>
        <p:nvSpPr>
          <p:cNvPr id="6" name="Holder 6"/>
          <p:cNvSpPr>
            <a:spLocks noGrp="1"/>
          </p:cNvSpPr>
          <p:nvPr>
            <p:ph type="sldNum" sz="quarter" idx="7"/>
          </p:nvPr>
        </p:nvSpPr>
        <p:spPr>
          <a:xfrm>
            <a:off x="11256263" y="6408673"/>
            <a:ext cx="393700" cy="234038"/>
          </a:xfrm>
          <a:prstGeom prst="rect">
            <a:avLst/>
          </a:prstGeom>
        </p:spPr>
        <p:txBody>
          <a:bodyPr wrap="square" lIns="0" tIns="0" rIns="0" bIns="0">
            <a:spAutoFit/>
          </a:bodyPr>
          <a:lstStyle>
            <a:lvl1pPr>
              <a:defRPr sz="1800" b="0" i="0">
                <a:solidFill>
                  <a:srgbClr val="888888"/>
                </a:solidFill>
                <a:latin typeface="Calibri"/>
                <a:cs typeface="Calibri"/>
              </a:defRPr>
            </a:lvl1pPr>
          </a:lstStyle>
          <a:p>
            <a:pPr marL="12700">
              <a:lnSpc>
                <a:spcPts val="1810"/>
              </a:lnSpc>
            </a:pPr>
            <a:fld id="{81D60167-4931-47E6-BA6A-407CBD079E47}" type="slidenum">
              <a:rPr lang="en-US" spc="-25" smtClean="0"/>
              <a:pPr marL="12700">
                <a:lnSpc>
                  <a:spcPts val="1810"/>
                </a:lnSpc>
              </a:pPr>
              <a:t>‹#›</a:t>
            </a:fld>
            <a:endParaRPr lang="en-US" spc="-25" dirty="0"/>
          </a:p>
        </p:txBody>
      </p:sp>
    </p:spTree>
    <p:extLst>
      <p:ext uri="{BB962C8B-B14F-4D97-AF65-F5344CB8AC3E}">
        <p14:creationId xmlns:p14="http://schemas.microsoft.com/office/powerpoint/2010/main" val="355565670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6.jpe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6.jpe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3.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logos">
            <a:extLst>
              <a:ext uri="{FF2B5EF4-FFF2-40B4-BE49-F238E27FC236}">
                <a16:creationId xmlns:a16="http://schemas.microsoft.com/office/drawing/2014/main" id="{A532CE63-21F3-C67B-DA93-F98F576BB77A}"/>
              </a:ext>
            </a:extLst>
          </p:cNvPr>
          <p:cNvGrpSpPr>
            <a:grpSpLocks noGrp="1" noUngrp="1" noRot="1" noMove="1" noResize="1"/>
          </p:cNvGrpSpPr>
          <p:nvPr/>
        </p:nvGrpSpPr>
        <p:grpSpPr>
          <a:xfrm>
            <a:off x="-10563" y="5805736"/>
            <a:ext cx="12213126" cy="1108644"/>
            <a:chOff x="-135803" y="5810925"/>
            <a:chExt cx="12213126" cy="1108644"/>
          </a:xfrm>
        </p:grpSpPr>
        <p:sp>
          <p:nvSpPr>
            <p:cNvPr id="3" name="Rectangle 2">
              <a:extLst>
                <a:ext uri="{FF2B5EF4-FFF2-40B4-BE49-F238E27FC236}">
                  <a16:creationId xmlns:a16="http://schemas.microsoft.com/office/drawing/2014/main" id="{4E468BC5-85E6-F9FE-0C02-389DFD345881}"/>
                </a:ext>
              </a:extLst>
            </p:cNvPr>
            <p:cNvSpPr>
              <a:spLocks noGrp="1" noRot="1" noMove="1" noResize="1" noEditPoints="1" noAdjustHandles="1" noChangeArrowheads="1" noChangeShapeType="1"/>
            </p:cNvSpPr>
            <p:nvPr/>
          </p:nvSpPr>
          <p:spPr bwMode="auto">
            <a:xfrm>
              <a:off x="99588" y="6120143"/>
              <a:ext cx="11977735" cy="49794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a:ln>
                  <a:noFill/>
                </a:ln>
                <a:noFill/>
                <a:effectLst/>
                <a:uLnTx/>
                <a:uFillTx/>
                <a:latin typeface="Arial" charset="0"/>
                <a:ea typeface="+mn-ea"/>
                <a:cs typeface="+mn-cs"/>
              </a:endParaRPr>
            </a:p>
          </p:txBody>
        </p:sp>
        <p:pic>
          <p:nvPicPr>
            <p:cNvPr id="4" name="Picture 3" descr="A black background with a black square&#10;&#10;AI-generated content may be incorrect.">
              <a:extLst>
                <a:ext uri="{FF2B5EF4-FFF2-40B4-BE49-F238E27FC236}">
                  <a16:creationId xmlns:a16="http://schemas.microsoft.com/office/drawing/2014/main" id="{9B818F57-25D9-FB9C-8D29-2BC170FE7395}"/>
                </a:ext>
              </a:extLst>
            </p:cNvPr>
            <p:cNvPicPr>
              <a:picLocks noGrp="1" noRo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135803" y="5810925"/>
              <a:ext cx="3051019" cy="1108644"/>
            </a:xfrm>
            <a:prstGeom prst="rect">
              <a:avLst/>
            </a:prstGeom>
          </p:spPr>
        </p:pic>
        <p:pic>
          <p:nvPicPr>
            <p:cNvPr id="5" name="Picture 4" descr="A blue green and black triangle&#10;&#10;AI-generated content may be incorrect.">
              <a:extLst>
                <a:ext uri="{FF2B5EF4-FFF2-40B4-BE49-F238E27FC236}">
                  <a16:creationId xmlns:a16="http://schemas.microsoft.com/office/drawing/2014/main" id="{E35997E9-D39A-41F2-4EA5-69D9068F8830}"/>
                </a:ext>
              </a:extLst>
            </p:cNvPr>
            <p:cNvPicPr>
              <a:picLocks noGrp="1" noRot="1" noMove="1" noResize="1" noEditPoints="1" noAdjustHandles="1" noChangeArrowheads="1" noChangeShapeType="1" noCrop="1"/>
            </p:cNvPicPr>
            <p:nvPr/>
          </p:nvPicPr>
          <p:blipFill>
            <a:blip r:embed="rId4">
              <a:extLst>
                <a:ext uri="{28A0092B-C50C-407E-A947-70E740481C1C}">
                  <a14:useLocalDpi xmlns:a14="http://schemas.microsoft.com/office/drawing/2010/main" val="0"/>
                </a:ext>
              </a:extLst>
            </a:blip>
            <a:stretch>
              <a:fillRect/>
            </a:stretch>
          </p:blipFill>
          <p:spPr>
            <a:xfrm>
              <a:off x="9940964" y="6064467"/>
              <a:ext cx="1431697" cy="615148"/>
            </a:xfrm>
            <a:prstGeom prst="rect">
              <a:avLst/>
            </a:prstGeom>
          </p:spPr>
        </p:pic>
      </p:grpSp>
      <p:sp>
        <p:nvSpPr>
          <p:cNvPr id="2052" name="Rectangle 4"/>
          <p:cNvSpPr>
            <a:spLocks noGrp="1" noChangeArrowheads="1"/>
          </p:cNvSpPr>
          <p:nvPr>
            <p:ph type="ctrTitle" idx="4294967295"/>
          </p:nvPr>
        </p:nvSpPr>
        <p:spPr>
          <a:xfrm>
            <a:off x="1524000" y="1972129"/>
            <a:ext cx="9144000" cy="4251693"/>
          </a:xfrm>
        </p:spPr>
        <p:txBody>
          <a:bodyPr anchor="t"/>
          <a:lstStyle/>
          <a:p>
            <a:pPr eaLnBrk="1" hangingPunct="1">
              <a:lnSpc>
                <a:spcPct val="95000"/>
              </a:lnSpc>
            </a:pPr>
            <a:r>
              <a:rPr lang="en-US" sz="3600" b="1" noProof="0" dirty="0">
                <a:solidFill>
                  <a:schemeClr val="tx1"/>
                </a:solidFill>
              </a:rPr>
              <a:t>INC Tax</a:t>
            </a:r>
            <a:br>
              <a:rPr lang="en-US" sz="3600" b="1" noProof="0" dirty="0">
                <a:solidFill>
                  <a:schemeClr val="tx1"/>
                </a:solidFill>
              </a:rPr>
            </a:br>
            <a:br>
              <a:rPr lang="en-US" sz="3600" b="1" noProof="0" dirty="0">
                <a:solidFill>
                  <a:schemeClr val="tx1"/>
                </a:solidFill>
              </a:rPr>
            </a:br>
            <a:r>
              <a:rPr kumimoji="0" lang="en-US" altLang="en-US" sz="3600" b="1" i="0" u="none" strike="noStrike" kern="0" cap="none" spc="0" normalizeH="0" baseline="0" noProof="0" dirty="0">
                <a:ln>
                  <a:noFill/>
                </a:ln>
                <a:solidFill>
                  <a:srgbClr val="000000"/>
                </a:solidFill>
                <a:effectLst/>
                <a:uLnTx/>
                <a:uFillTx/>
                <a:latin typeface="Arial"/>
                <a:ea typeface="+mj-ea"/>
                <a:cs typeface="+mj-cs"/>
              </a:rPr>
              <a:t>Workstream II: Taxation of Income derived from the provision of services in a digitalized and globalized economy</a:t>
            </a:r>
            <a:br>
              <a:rPr lang="en-US" sz="3600" b="1" noProof="0" dirty="0">
                <a:solidFill>
                  <a:schemeClr val="tx1"/>
                </a:solidFill>
              </a:rPr>
            </a:br>
            <a:br>
              <a:rPr lang="en-US" sz="2400" b="1" i="1" noProof="0" dirty="0">
                <a:solidFill>
                  <a:schemeClr val="tx1">
                    <a:lumMod val="75000"/>
                    <a:lumOff val="25000"/>
                  </a:schemeClr>
                </a:solidFill>
              </a:rPr>
            </a:br>
            <a:r>
              <a:rPr lang="en-US" sz="2400" b="1" noProof="0" dirty="0">
                <a:solidFill>
                  <a:schemeClr val="tx1">
                    <a:lumMod val="75000"/>
                    <a:lumOff val="25000"/>
                  </a:schemeClr>
                </a:solidFill>
              </a:rPr>
              <a:t>Second Session – INC Tax</a:t>
            </a:r>
            <a:br>
              <a:rPr lang="en-US" sz="2400" b="1" i="1" noProof="0" dirty="0">
                <a:solidFill>
                  <a:schemeClr val="tx1">
                    <a:lumMod val="75000"/>
                    <a:lumOff val="25000"/>
                  </a:schemeClr>
                </a:solidFill>
              </a:rPr>
            </a:br>
            <a:r>
              <a:rPr lang="en-US" sz="2400" b="1" i="1" noProof="0" dirty="0">
                <a:solidFill>
                  <a:schemeClr val="tx1">
                    <a:lumMod val="75000"/>
                    <a:lumOff val="25000"/>
                  </a:schemeClr>
                </a:solidFill>
              </a:rPr>
              <a:t>1</a:t>
            </a:r>
            <a:r>
              <a:rPr lang="en-US" sz="2400" b="1" i="1" dirty="0">
                <a:solidFill>
                  <a:schemeClr val="tx1">
                    <a:lumMod val="75000"/>
                    <a:lumOff val="25000"/>
                  </a:schemeClr>
                </a:solidFill>
              </a:rPr>
              <a:t>1</a:t>
            </a:r>
            <a:r>
              <a:rPr lang="en-US" sz="2400" b="1" i="1" noProof="0" dirty="0">
                <a:solidFill>
                  <a:schemeClr val="tx1">
                    <a:lumMod val="75000"/>
                    <a:lumOff val="25000"/>
                  </a:schemeClr>
                </a:solidFill>
              </a:rPr>
              <a:t> August 2025</a:t>
            </a:r>
            <a:br>
              <a:rPr lang="en-US" sz="2400" b="1" i="1" noProof="0" dirty="0">
                <a:solidFill>
                  <a:schemeClr val="tx1">
                    <a:lumMod val="75000"/>
                    <a:lumOff val="25000"/>
                  </a:schemeClr>
                </a:solidFill>
              </a:rPr>
            </a:br>
            <a:br>
              <a:rPr lang="en-US" sz="2400" b="1" i="1" noProof="0" dirty="0">
                <a:solidFill>
                  <a:schemeClr val="tx1">
                    <a:lumMod val="75000"/>
                    <a:lumOff val="25000"/>
                  </a:schemeClr>
                </a:solidFill>
              </a:rPr>
            </a:br>
            <a:endParaRPr lang="en-US" sz="2200" i="1" noProof="0" dirty="0">
              <a:solidFill>
                <a:schemeClr val="tx1">
                  <a:lumMod val="75000"/>
                  <a:lumOff val="25000"/>
                </a:schemeClr>
              </a:solidFill>
            </a:endParaRPr>
          </a:p>
        </p:txBody>
      </p:sp>
      <p:pic>
        <p:nvPicPr>
          <p:cNvPr id="11" name="Picture 1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344222" y="660262"/>
            <a:ext cx="1447800" cy="12178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122643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CEA3C8-20C7-2060-6B60-6DB1C0CB7C8B}"/>
            </a:ext>
          </a:extLst>
        </p:cNvPr>
        <p:cNvGrpSpPr/>
        <p:nvPr/>
      </p:nvGrpSpPr>
      <p:grpSpPr>
        <a:xfrm>
          <a:off x="0" y="0"/>
          <a:ext cx="0" cy="0"/>
          <a:chOff x="0" y="0"/>
          <a:chExt cx="0" cy="0"/>
        </a:xfrm>
      </p:grpSpPr>
      <p:grpSp>
        <p:nvGrpSpPr>
          <p:cNvPr id="2" name="logos">
            <a:extLst>
              <a:ext uri="{FF2B5EF4-FFF2-40B4-BE49-F238E27FC236}">
                <a16:creationId xmlns:a16="http://schemas.microsoft.com/office/drawing/2014/main" id="{C0ED3894-36AC-8057-14D0-31CC2EECF677}"/>
              </a:ext>
            </a:extLst>
          </p:cNvPr>
          <p:cNvGrpSpPr>
            <a:grpSpLocks noGrp="1" noUngrp="1" noRot="1" noMove="1" noResize="1"/>
          </p:cNvGrpSpPr>
          <p:nvPr/>
        </p:nvGrpSpPr>
        <p:grpSpPr>
          <a:xfrm>
            <a:off x="-10563" y="5805056"/>
            <a:ext cx="12213126" cy="1108644"/>
            <a:chOff x="-135803" y="5810925"/>
            <a:chExt cx="12213126" cy="1108644"/>
          </a:xfrm>
        </p:grpSpPr>
        <p:sp>
          <p:nvSpPr>
            <p:cNvPr id="5" name="Rectangle 4">
              <a:extLst>
                <a:ext uri="{FF2B5EF4-FFF2-40B4-BE49-F238E27FC236}">
                  <a16:creationId xmlns:a16="http://schemas.microsoft.com/office/drawing/2014/main" id="{AC227928-DA1F-E821-4163-DF5189FD6BBA}"/>
                </a:ext>
              </a:extLst>
            </p:cNvPr>
            <p:cNvSpPr>
              <a:spLocks noGrp="1" noRot="1" noMove="1" noResize="1" noEditPoints="1" noAdjustHandles="1" noChangeArrowheads="1" noChangeShapeType="1"/>
            </p:cNvSpPr>
            <p:nvPr/>
          </p:nvSpPr>
          <p:spPr bwMode="auto">
            <a:xfrm>
              <a:off x="99588" y="6120143"/>
              <a:ext cx="11977735" cy="49794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a:ln>
                  <a:noFill/>
                </a:ln>
                <a:noFill/>
                <a:effectLst/>
                <a:uLnTx/>
                <a:uFillTx/>
                <a:latin typeface="Arial" charset="0"/>
                <a:ea typeface="+mn-ea"/>
                <a:cs typeface="+mn-cs"/>
              </a:endParaRPr>
            </a:p>
          </p:txBody>
        </p:sp>
        <p:pic>
          <p:nvPicPr>
            <p:cNvPr id="7" name="Picture 6" descr="A black background with a black square&#10;&#10;AI-generated content may be incorrect.">
              <a:extLst>
                <a:ext uri="{FF2B5EF4-FFF2-40B4-BE49-F238E27FC236}">
                  <a16:creationId xmlns:a16="http://schemas.microsoft.com/office/drawing/2014/main" id="{2B56DB6B-5915-7619-B87C-A7B672956D3D}"/>
                </a:ext>
              </a:extLst>
            </p:cNvPr>
            <p:cNvPicPr>
              <a:picLocks noGrp="1" noRo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35803" y="5810925"/>
              <a:ext cx="3051019" cy="1108644"/>
            </a:xfrm>
            <a:prstGeom prst="rect">
              <a:avLst/>
            </a:prstGeom>
          </p:spPr>
        </p:pic>
        <p:pic>
          <p:nvPicPr>
            <p:cNvPr id="8" name="Picture 7" descr="A blue green and black triangle&#10;&#10;AI-generated content may be incorrect.">
              <a:extLst>
                <a:ext uri="{FF2B5EF4-FFF2-40B4-BE49-F238E27FC236}">
                  <a16:creationId xmlns:a16="http://schemas.microsoft.com/office/drawing/2014/main" id="{1E4F7F43-9BE4-1BCE-139F-3F5DE30A9FF4}"/>
                </a:ext>
              </a:extLst>
            </p:cNvPr>
            <p:cNvPicPr>
              <a:picLocks noGrp="1" noRo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9940964" y="6064467"/>
              <a:ext cx="1431697" cy="615148"/>
            </a:xfrm>
            <a:prstGeom prst="rect">
              <a:avLst/>
            </a:prstGeom>
          </p:spPr>
        </p:pic>
      </p:grpSp>
      <p:sp>
        <p:nvSpPr>
          <p:cNvPr id="6" name="Title 3">
            <a:extLst>
              <a:ext uri="{FF2B5EF4-FFF2-40B4-BE49-F238E27FC236}">
                <a16:creationId xmlns:a16="http://schemas.microsoft.com/office/drawing/2014/main" id="{A724BB19-6447-10BD-B887-6A4C550BF08B}"/>
              </a:ext>
            </a:extLst>
          </p:cNvPr>
          <p:cNvSpPr txBox="1">
            <a:spLocks/>
          </p:cNvSpPr>
          <p:nvPr/>
        </p:nvSpPr>
        <p:spPr bwMode="auto">
          <a:xfrm>
            <a:off x="492176" y="330200"/>
            <a:ext cx="11324686" cy="546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400" b="1" i="1" u="none" strike="noStrike" kern="0" cap="none" spc="0" normalizeH="0" baseline="0" noProof="0" dirty="0">
                <a:ln>
                  <a:noFill/>
                </a:ln>
                <a:solidFill>
                  <a:srgbClr val="000000"/>
                </a:solidFill>
                <a:effectLst/>
                <a:uLnTx/>
                <a:uFillTx/>
                <a:latin typeface="Arial"/>
                <a:ea typeface="+mj-ea"/>
                <a:cs typeface="+mj-cs"/>
              </a:rPr>
              <a:t>INC Tax Workstream II </a:t>
            </a:r>
            <a:r>
              <a:rPr kumimoji="0" lang="en-US" sz="2400" b="0" i="1" u="none" strike="noStrike" kern="0" cap="none" spc="0" normalizeH="0" baseline="0" noProof="0" dirty="0">
                <a:ln>
                  <a:noFill/>
                </a:ln>
                <a:solidFill>
                  <a:srgbClr val="000000"/>
                </a:solidFill>
                <a:effectLst/>
                <a:uLnTx/>
                <a:uFillTx/>
                <a:latin typeface="Arial"/>
                <a:ea typeface="+mj-ea"/>
                <a:cs typeface="+mj-cs"/>
              </a:rPr>
              <a:t>– Questions for the INC Plenary</a:t>
            </a:r>
          </a:p>
        </p:txBody>
      </p:sp>
      <p:cxnSp>
        <p:nvCxnSpPr>
          <p:cNvPr id="3" name="Straight Connector 2">
            <a:extLst>
              <a:ext uri="{FF2B5EF4-FFF2-40B4-BE49-F238E27FC236}">
                <a16:creationId xmlns:a16="http://schemas.microsoft.com/office/drawing/2014/main" id="{BF6116E5-8F05-4ADF-5477-85CC05F621D9}"/>
              </a:ext>
            </a:extLst>
          </p:cNvPr>
          <p:cNvCxnSpPr/>
          <p:nvPr/>
        </p:nvCxnSpPr>
        <p:spPr bwMode="auto">
          <a:xfrm>
            <a:off x="492177" y="1002435"/>
            <a:ext cx="10972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 name="TextBox 3">
            <a:extLst>
              <a:ext uri="{FF2B5EF4-FFF2-40B4-BE49-F238E27FC236}">
                <a16:creationId xmlns:a16="http://schemas.microsoft.com/office/drawing/2014/main" id="{8ABE3029-E0BC-90B0-47BE-37F79AEE2F97}"/>
              </a:ext>
            </a:extLst>
          </p:cNvPr>
          <p:cNvSpPr txBox="1"/>
          <p:nvPr/>
        </p:nvSpPr>
        <p:spPr>
          <a:xfrm>
            <a:off x="519353" y="1059183"/>
            <a:ext cx="11270332" cy="4326249"/>
          </a:xfrm>
          <a:prstGeom prst="rect">
            <a:avLst/>
          </a:prstGeom>
          <a:noFill/>
        </p:spPr>
        <p:txBody>
          <a:bodyPr wrap="square">
            <a:spAutoFit/>
          </a:bodyPr>
          <a:lstStyle/>
          <a:p>
            <a:pPr marL="0" marR="0" lvl="0" indent="0" algn="l" defTabSz="914400" rtl="0" eaLnBrk="1" fontAlgn="auto" latinLnBrk="0" hangingPunct="1">
              <a:lnSpc>
                <a:spcPct val="125000"/>
              </a:lnSpc>
              <a:spcBef>
                <a:spcPts val="0"/>
              </a:spcBef>
              <a:spcAft>
                <a:spcPts val="1800"/>
              </a:spcAft>
              <a:buClrTx/>
              <a:buSzPct val="100000"/>
              <a:buFontTx/>
              <a:buNone/>
              <a:tabLst>
                <a:tab pos="914400" algn="l"/>
              </a:tabLst>
              <a:defRPr/>
            </a:pPr>
            <a:r>
              <a:rPr kumimoji="0" lang="en-US" sz="2100" b="0" i="0" u="none" strike="noStrike" kern="1200" cap="none" spc="0" normalizeH="0" baseline="0" noProof="0" dirty="0">
                <a:ln>
                  <a:noFill/>
                </a:ln>
                <a:solidFill>
                  <a:srgbClr val="000000"/>
                </a:solidFill>
                <a:effectLst/>
                <a:uLnTx/>
                <a:uFillTx/>
                <a:latin typeface="Arial"/>
                <a:ea typeface="+mn-ea"/>
                <a:cs typeface="+mn-cs"/>
              </a:rPr>
              <a:t>The Issues Note concludes by inviting the Committee to consider the following questions:</a:t>
            </a:r>
          </a:p>
          <a:p>
            <a:pPr marL="914400" marR="0" indent="-457200" algn="just">
              <a:lnSpc>
                <a:spcPct val="107000"/>
              </a:lnSpc>
              <a:spcAft>
                <a:spcPts val="800"/>
              </a:spcAft>
              <a:buNone/>
            </a:pPr>
            <a:r>
              <a:rPr lang="en-US" sz="2600" b="1" i="1" kern="100" dirty="0">
                <a:effectLst/>
                <a:latin typeface="+mj-lt"/>
                <a:ea typeface="DengXian" panose="02010600030101010101" pitchFamily="2" charset="-122"/>
              </a:rPr>
              <a:t>(a)	Whether the Issues Note comprehensively describes current rules for the taxation of services and the reasons behind the call for change, or whether there are additional considerations that should be taken into account in the workstream’s deliberations;</a:t>
            </a:r>
          </a:p>
          <a:p>
            <a:pPr marL="914400" marR="0" indent="-457200" algn="just">
              <a:lnSpc>
                <a:spcPct val="107000"/>
              </a:lnSpc>
              <a:spcAft>
                <a:spcPts val="800"/>
              </a:spcAft>
              <a:buNone/>
            </a:pPr>
            <a:r>
              <a:rPr lang="en-US" sz="2600" b="1" i="1" kern="100" dirty="0">
                <a:effectLst/>
                <a:latin typeface="+mj-lt"/>
                <a:ea typeface="DengXian" panose="02010600030101010101" pitchFamily="2" charset="-122"/>
              </a:rPr>
              <a:t>(b)	what considerations are most important in developing possible new rules for the taxation of services; and</a:t>
            </a:r>
          </a:p>
          <a:p>
            <a:pPr marL="914400" marR="0" indent="-457200" algn="just">
              <a:lnSpc>
                <a:spcPct val="107000"/>
              </a:lnSpc>
              <a:spcAft>
                <a:spcPts val="800"/>
              </a:spcAft>
            </a:pPr>
            <a:r>
              <a:rPr lang="en-US" sz="2600" b="1" i="1" kern="100" dirty="0">
                <a:effectLst/>
                <a:latin typeface="+mj-lt"/>
                <a:ea typeface="DengXian" panose="02010600030101010101" pitchFamily="2" charset="-122"/>
              </a:rPr>
              <a:t>(c)	how the workstream can best define the scope of the protocol in terms of the taxes and services that it will cover.</a:t>
            </a:r>
          </a:p>
        </p:txBody>
      </p:sp>
    </p:spTree>
    <p:extLst>
      <p:ext uri="{BB962C8B-B14F-4D97-AF65-F5344CB8AC3E}">
        <p14:creationId xmlns:p14="http://schemas.microsoft.com/office/powerpoint/2010/main" val="12682405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238199-C41D-3BB0-3190-335BD51DD25E}"/>
            </a:ext>
          </a:extLst>
        </p:cNvPr>
        <p:cNvGrpSpPr/>
        <p:nvPr/>
      </p:nvGrpSpPr>
      <p:grpSpPr>
        <a:xfrm>
          <a:off x="0" y="0"/>
          <a:ext cx="0" cy="0"/>
          <a:chOff x="0" y="0"/>
          <a:chExt cx="0" cy="0"/>
        </a:xfrm>
      </p:grpSpPr>
      <p:grpSp>
        <p:nvGrpSpPr>
          <p:cNvPr id="2" name="logos">
            <a:extLst>
              <a:ext uri="{FF2B5EF4-FFF2-40B4-BE49-F238E27FC236}">
                <a16:creationId xmlns:a16="http://schemas.microsoft.com/office/drawing/2014/main" id="{61250288-ADA8-69BB-8969-6CE4DDCD1627}"/>
              </a:ext>
            </a:extLst>
          </p:cNvPr>
          <p:cNvGrpSpPr>
            <a:grpSpLocks noGrp="1" noUngrp="1" noRot="1" noMove="1" noResize="1"/>
          </p:cNvGrpSpPr>
          <p:nvPr/>
        </p:nvGrpSpPr>
        <p:grpSpPr>
          <a:xfrm>
            <a:off x="-10563" y="5798950"/>
            <a:ext cx="12213126" cy="1108644"/>
            <a:chOff x="-135803" y="5810925"/>
            <a:chExt cx="12213126" cy="1108644"/>
          </a:xfrm>
        </p:grpSpPr>
        <p:sp>
          <p:nvSpPr>
            <p:cNvPr id="3" name="Rectangle 2">
              <a:extLst>
                <a:ext uri="{FF2B5EF4-FFF2-40B4-BE49-F238E27FC236}">
                  <a16:creationId xmlns:a16="http://schemas.microsoft.com/office/drawing/2014/main" id="{6270D0B7-0FE9-2F85-2B7B-C15BEAAD9FC7}"/>
                </a:ext>
              </a:extLst>
            </p:cNvPr>
            <p:cNvSpPr>
              <a:spLocks noGrp="1" noRot="1" noMove="1" noResize="1" noEditPoints="1" noAdjustHandles="1" noChangeArrowheads="1" noChangeShapeType="1"/>
            </p:cNvSpPr>
            <p:nvPr/>
          </p:nvSpPr>
          <p:spPr bwMode="auto">
            <a:xfrm>
              <a:off x="99588" y="6120143"/>
              <a:ext cx="11977735" cy="49794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a:noFill/>
                <a:effectLst/>
                <a:latin typeface="Arial" charset="0"/>
              </a:endParaRPr>
            </a:p>
          </p:txBody>
        </p:sp>
        <p:pic>
          <p:nvPicPr>
            <p:cNvPr id="4" name="Picture 3" descr="A black background with a black square&#10;&#10;AI-generated content may be incorrect.">
              <a:extLst>
                <a:ext uri="{FF2B5EF4-FFF2-40B4-BE49-F238E27FC236}">
                  <a16:creationId xmlns:a16="http://schemas.microsoft.com/office/drawing/2014/main" id="{2BFB7F87-1309-25AF-BA33-A3FBCFB3D7B5}"/>
                </a:ext>
              </a:extLst>
            </p:cNvPr>
            <p:cNvPicPr>
              <a:picLocks noGrp="1" noRo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135803" y="5810925"/>
              <a:ext cx="3051019" cy="1108644"/>
            </a:xfrm>
            <a:prstGeom prst="rect">
              <a:avLst/>
            </a:prstGeom>
          </p:spPr>
        </p:pic>
        <p:pic>
          <p:nvPicPr>
            <p:cNvPr id="5" name="Picture 4" descr="A blue green and black triangle&#10;&#10;AI-generated content may be incorrect.">
              <a:extLst>
                <a:ext uri="{FF2B5EF4-FFF2-40B4-BE49-F238E27FC236}">
                  <a16:creationId xmlns:a16="http://schemas.microsoft.com/office/drawing/2014/main" id="{42C6CB93-BB4B-609C-1ACA-39A4614974ED}"/>
                </a:ext>
              </a:extLst>
            </p:cNvPr>
            <p:cNvPicPr>
              <a:picLocks noGrp="1" noRot="1" noMove="1" noResize="1" noEditPoints="1" noAdjustHandles="1" noChangeArrowheads="1" noChangeShapeType="1" noCrop="1"/>
            </p:cNvPicPr>
            <p:nvPr/>
          </p:nvPicPr>
          <p:blipFill>
            <a:blip r:embed="rId4">
              <a:extLst>
                <a:ext uri="{28A0092B-C50C-407E-A947-70E740481C1C}">
                  <a14:useLocalDpi xmlns:a14="http://schemas.microsoft.com/office/drawing/2010/main" val="0"/>
                </a:ext>
              </a:extLst>
            </a:blip>
            <a:stretch>
              <a:fillRect/>
            </a:stretch>
          </p:blipFill>
          <p:spPr>
            <a:xfrm>
              <a:off x="9940964" y="6064467"/>
              <a:ext cx="1431697" cy="615148"/>
            </a:xfrm>
            <a:prstGeom prst="rect">
              <a:avLst/>
            </a:prstGeom>
          </p:spPr>
        </p:pic>
      </p:grpSp>
      <p:sp>
        <p:nvSpPr>
          <p:cNvPr id="2052" name="Rectangle 4">
            <a:extLst>
              <a:ext uri="{FF2B5EF4-FFF2-40B4-BE49-F238E27FC236}">
                <a16:creationId xmlns:a16="http://schemas.microsoft.com/office/drawing/2014/main" id="{B213FC19-DF03-F2B1-1B41-85FCD98C7355}"/>
              </a:ext>
            </a:extLst>
          </p:cNvPr>
          <p:cNvSpPr>
            <a:spLocks noGrp="1" noChangeArrowheads="1"/>
          </p:cNvSpPr>
          <p:nvPr>
            <p:ph type="ctrTitle" idx="4294967295"/>
          </p:nvPr>
        </p:nvSpPr>
        <p:spPr>
          <a:xfrm>
            <a:off x="1524000" y="2060617"/>
            <a:ext cx="9144000" cy="2237385"/>
          </a:xfrm>
        </p:spPr>
        <p:txBody>
          <a:bodyPr anchor="t"/>
          <a:lstStyle/>
          <a:p>
            <a:pPr eaLnBrk="1" hangingPunct="1">
              <a:lnSpc>
                <a:spcPct val="95000"/>
              </a:lnSpc>
            </a:pPr>
            <a:br>
              <a:rPr lang="en-US" altLang="en-US" sz="3600" b="1">
                <a:solidFill>
                  <a:schemeClr val="tx1"/>
                </a:solidFill>
              </a:rPr>
            </a:br>
            <a:br>
              <a:rPr lang="en-US" altLang="en-US" sz="3600" b="1">
                <a:solidFill>
                  <a:schemeClr val="tx1"/>
                </a:solidFill>
              </a:rPr>
            </a:br>
            <a:r>
              <a:rPr lang="en-US" altLang="en-US" sz="3600" b="1">
                <a:solidFill>
                  <a:schemeClr val="tx1"/>
                </a:solidFill>
              </a:rPr>
              <a:t>Thank you!</a:t>
            </a:r>
            <a:br>
              <a:rPr lang="en-US" altLang="en-US" sz="3600" b="1" i="1">
                <a:solidFill>
                  <a:schemeClr val="tx1">
                    <a:lumMod val="75000"/>
                    <a:lumOff val="25000"/>
                  </a:schemeClr>
                </a:solidFill>
                <a:highlight>
                  <a:srgbClr val="FFFF00"/>
                </a:highlight>
              </a:rPr>
            </a:br>
            <a:br>
              <a:rPr lang="en-US" altLang="en-US" sz="2400" b="1" i="1">
                <a:solidFill>
                  <a:schemeClr val="tx1">
                    <a:lumMod val="75000"/>
                    <a:lumOff val="25000"/>
                  </a:schemeClr>
                </a:solidFill>
              </a:rPr>
            </a:br>
            <a:endParaRPr lang="en-US" altLang="en-US" sz="4200" i="1">
              <a:solidFill>
                <a:schemeClr val="tx1">
                  <a:lumMod val="75000"/>
                  <a:lumOff val="25000"/>
                </a:schemeClr>
              </a:solidFill>
            </a:endParaRPr>
          </a:p>
        </p:txBody>
      </p:sp>
      <p:pic>
        <p:nvPicPr>
          <p:cNvPr id="11" name="Picture 12">
            <a:extLst>
              <a:ext uri="{FF2B5EF4-FFF2-40B4-BE49-F238E27FC236}">
                <a16:creationId xmlns:a16="http://schemas.microsoft.com/office/drawing/2014/main" id="{9AC4C039-01C8-C748-F2C9-F2CB5BA60241}"/>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344222" y="660262"/>
            <a:ext cx="1447800" cy="12178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517418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C9BD34-5BD9-09FF-8F9D-B2CE13446461}"/>
            </a:ext>
          </a:extLst>
        </p:cNvPr>
        <p:cNvGrpSpPr/>
        <p:nvPr/>
      </p:nvGrpSpPr>
      <p:grpSpPr>
        <a:xfrm>
          <a:off x="0" y="0"/>
          <a:ext cx="0" cy="0"/>
          <a:chOff x="0" y="0"/>
          <a:chExt cx="0" cy="0"/>
        </a:xfrm>
      </p:grpSpPr>
      <p:grpSp>
        <p:nvGrpSpPr>
          <p:cNvPr id="2" name="logos">
            <a:extLst>
              <a:ext uri="{FF2B5EF4-FFF2-40B4-BE49-F238E27FC236}">
                <a16:creationId xmlns:a16="http://schemas.microsoft.com/office/drawing/2014/main" id="{9E3319FE-5976-F9B1-B6AA-6F44415E4917}"/>
              </a:ext>
            </a:extLst>
          </p:cNvPr>
          <p:cNvGrpSpPr>
            <a:grpSpLocks noGrp="1" noUngrp="1" noRot="1" noMove="1" noResize="1"/>
          </p:cNvGrpSpPr>
          <p:nvPr/>
        </p:nvGrpSpPr>
        <p:grpSpPr>
          <a:xfrm>
            <a:off x="-10563" y="5805736"/>
            <a:ext cx="12213126" cy="1108644"/>
            <a:chOff x="-135803" y="5810925"/>
            <a:chExt cx="12213126" cy="1108644"/>
          </a:xfrm>
        </p:grpSpPr>
        <p:sp>
          <p:nvSpPr>
            <p:cNvPr id="5" name="Rectangle 4">
              <a:extLst>
                <a:ext uri="{FF2B5EF4-FFF2-40B4-BE49-F238E27FC236}">
                  <a16:creationId xmlns:a16="http://schemas.microsoft.com/office/drawing/2014/main" id="{B2AD1F48-244A-8CAA-AC32-3EEEA10DD3B8}"/>
                </a:ext>
              </a:extLst>
            </p:cNvPr>
            <p:cNvSpPr>
              <a:spLocks noGrp="1" noRot="1" noMove="1" noResize="1" noEditPoints="1" noAdjustHandles="1" noChangeArrowheads="1" noChangeShapeType="1"/>
            </p:cNvSpPr>
            <p:nvPr/>
          </p:nvSpPr>
          <p:spPr bwMode="auto">
            <a:xfrm>
              <a:off x="99588" y="6120143"/>
              <a:ext cx="11977735" cy="49794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a:ln>
                  <a:noFill/>
                </a:ln>
                <a:noFill/>
                <a:effectLst/>
                <a:uLnTx/>
                <a:uFillTx/>
                <a:latin typeface="Arial" charset="0"/>
                <a:ea typeface="+mn-ea"/>
                <a:cs typeface="+mn-cs"/>
              </a:endParaRPr>
            </a:p>
          </p:txBody>
        </p:sp>
        <p:pic>
          <p:nvPicPr>
            <p:cNvPr id="7" name="Picture 6" descr="A black background with a black square&#10;&#10;AI-generated content may be incorrect.">
              <a:extLst>
                <a:ext uri="{FF2B5EF4-FFF2-40B4-BE49-F238E27FC236}">
                  <a16:creationId xmlns:a16="http://schemas.microsoft.com/office/drawing/2014/main" id="{E7A710FD-25A7-C7D3-9363-6A52E2C2424B}"/>
                </a:ext>
              </a:extLst>
            </p:cNvPr>
            <p:cNvPicPr>
              <a:picLocks noGrp="1" noRo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35803" y="5810925"/>
              <a:ext cx="3051019" cy="1108644"/>
            </a:xfrm>
            <a:prstGeom prst="rect">
              <a:avLst/>
            </a:prstGeom>
          </p:spPr>
        </p:pic>
        <p:pic>
          <p:nvPicPr>
            <p:cNvPr id="8" name="Picture 7" descr="A blue green and black triangle&#10;&#10;AI-generated content may be incorrect.">
              <a:extLst>
                <a:ext uri="{FF2B5EF4-FFF2-40B4-BE49-F238E27FC236}">
                  <a16:creationId xmlns:a16="http://schemas.microsoft.com/office/drawing/2014/main" id="{4AD74511-023C-456D-04D5-C33CF31CAEEE}"/>
                </a:ext>
              </a:extLst>
            </p:cNvPr>
            <p:cNvPicPr>
              <a:picLocks noGrp="1" noRo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9940964" y="6064467"/>
              <a:ext cx="1431697" cy="615148"/>
            </a:xfrm>
            <a:prstGeom prst="rect">
              <a:avLst/>
            </a:prstGeom>
          </p:spPr>
        </p:pic>
      </p:grpSp>
      <p:sp>
        <p:nvSpPr>
          <p:cNvPr id="6" name="Title 3">
            <a:extLst>
              <a:ext uri="{FF2B5EF4-FFF2-40B4-BE49-F238E27FC236}">
                <a16:creationId xmlns:a16="http://schemas.microsoft.com/office/drawing/2014/main" id="{8E9BED84-915B-712E-8222-9091D40E8A4E}"/>
              </a:ext>
            </a:extLst>
          </p:cNvPr>
          <p:cNvSpPr txBox="1">
            <a:spLocks/>
          </p:cNvSpPr>
          <p:nvPr/>
        </p:nvSpPr>
        <p:spPr bwMode="auto">
          <a:xfrm>
            <a:off x="492176" y="330200"/>
            <a:ext cx="11324686" cy="546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400" b="1" i="1" u="none" strike="noStrike" kern="0" cap="none" spc="0" normalizeH="0" baseline="0" noProof="0" dirty="0">
                <a:ln>
                  <a:noFill/>
                </a:ln>
                <a:solidFill>
                  <a:srgbClr val="000000"/>
                </a:solidFill>
                <a:effectLst/>
                <a:uLnTx/>
                <a:uFillTx/>
                <a:latin typeface="Arial"/>
                <a:ea typeface="+mj-ea"/>
                <a:cs typeface="+mj-cs"/>
              </a:rPr>
              <a:t>INC Tax Workstream II </a:t>
            </a:r>
            <a:r>
              <a:rPr kumimoji="0" lang="en-US" sz="2400" b="0" i="1" u="none" strike="noStrike" kern="0" cap="none" spc="0" normalizeH="0" baseline="0" noProof="0" dirty="0">
                <a:ln>
                  <a:noFill/>
                </a:ln>
                <a:solidFill>
                  <a:srgbClr val="000000"/>
                </a:solidFill>
                <a:effectLst/>
                <a:uLnTx/>
                <a:uFillTx/>
                <a:latin typeface="Arial"/>
                <a:ea typeface="+mj-ea"/>
                <a:cs typeface="+mj-cs"/>
              </a:rPr>
              <a:t>– Overview</a:t>
            </a:r>
          </a:p>
        </p:txBody>
      </p:sp>
      <p:cxnSp>
        <p:nvCxnSpPr>
          <p:cNvPr id="3" name="Straight Connector 2">
            <a:extLst>
              <a:ext uri="{FF2B5EF4-FFF2-40B4-BE49-F238E27FC236}">
                <a16:creationId xmlns:a16="http://schemas.microsoft.com/office/drawing/2014/main" id="{F366B154-D93E-8878-E37F-84D8894E4871}"/>
              </a:ext>
            </a:extLst>
          </p:cNvPr>
          <p:cNvCxnSpPr/>
          <p:nvPr/>
        </p:nvCxnSpPr>
        <p:spPr bwMode="auto">
          <a:xfrm>
            <a:off x="492177" y="1002435"/>
            <a:ext cx="10972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 name="TextBox 3">
            <a:extLst>
              <a:ext uri="{FF2B5EF4-FFF2-40B4-BE49-F238E27FC236}">
                <a16:creationId xmlns:a16="http://schemas.microsoft.com/office/drawing/2014/main" id="{022064E8-CE29-483C-DF95-45102E76BD40}"/>
              </a:ext>
            </a:extLst>
          </p:cNvPr>
          <p:cNvSpPr txBox="1"/>
          <p:nvPr/>
        </p:nvSpPr>
        <p:spPr>
          <a:xfrm>
            <a:off x="792480" y="1295043"/>
            <a:ext cx="10607040" cy="4832092"/>
          </a:xfrm>
          <a:prstGeom prst="rect">
            <a:avLst/>
          </a:prstGeom>
          <a:noFill/>
        </p:spPr>
        <p:txBody>
          <a:bodyPr wrap="square">
            <a:spAutoFit/>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457200" algn="l"/>
              </a:tabLst>
              <a:defRPr/>
            </a:pP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During</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the</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meetings</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the</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workstream</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heard</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that</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the</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most</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significant</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barriers</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to</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taxing</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cross-border</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services</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consisted</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of</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legal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barriers</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in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tax</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treaties</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that</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do not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reflect</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current</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ways</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of</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doing</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business</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457200" algn="l"/>
              </a:tabLst>
              <a:defRPr/>
            </a:pP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Many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developing</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countries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impose</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gross</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basis</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withholding</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taxes</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on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almost</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all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payments</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made</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from</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their</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jurisdictions</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which</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allows</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them</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to</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tax</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without</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regard</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to</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where</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services</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are</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provided</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457200" algn="l"/>
              </a:tabLst>
              <a:defRPr/>
            </a:pP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Treaty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rules</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that</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allow</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taxation</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only</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when</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the</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service</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provider</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has</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physical</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presence</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in a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country</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do not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align</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well</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with</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these</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domestic</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systems</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a:t>
            </a:r>
          </a:p>
        </p:txBody>
      </p:sp>
    </p:spTree>
    <p:extLst>
      <p:ext uri="{BB962C8B-B14F-4D97-AF65-F5344CB8AC3E}">
        <p14:creationId xmlns:p14="http://schemas.microsoft.com/office/powerpoint/2010/main" val="2260326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DA1DDA-996F-8B5F-8AE9-181496F9F02B}"/>
            </a:ext>
          </a:extLst>
        </p:cNvPr>
        <p:cNvGrpSpPr/>
        <p:nvPr/>
      </p:nvGrpSpPr>
      <p:grpSpPr>
        <a:xfrm>
          <a:off x="0" y="0"/>
          <a:ext cx="0" cy="0"/>
          <a:chOff x="0" y="0"/>
          <a:chExt cx="0" cy="0"/>
        </a:xfrm>
      </p:grpSpPr>
      <p:grpSp>
        <p:nvGrpSpPr>
          <p:cNvPr id="2" name="logos">
            <a:extLst>
              <a:ext uri="{FF2B5EF4-FFF2-40B4-BE49-F238E27FC236}">
                <a16:creationId xmlns:a16="http://schemas.microsoft.com/office/drawing/2014/main" id="{235E516F-274D-3BED-818E-D45F457F5B60}"/>
              </a:ext>
            </a:extLst>
          </p:cNvPr>
          <p:cNvGrpSpPr>
            <a:grpSpLocks noGrp="1" noUngrp="1" noRot="1" noMove="1" noResize="1"/>
          </p:cNvGrpSpPr>
          <p:nvPr/>
        </p:nvGrpSpPr>
        <p:grpSpPr>
          <a:xfrm>
            <a:off x="-10563" y="5805736"/>
            <a:ext cx="12213126" cy="1108644"/>
            <a:chOff x="-135803" y="5810925"/>
            <a:chExt cx="12213126" cy="1108644"/>
          </a:xfrm>
        </p:grpSpPr>
        <p:sp>
          <p:nvSpPr>
            <p:cNvPr id="5" name="Rectangle 4">
              <a:extLst>
                <a:ext uri="{FF2B5EF4-FFF2-40B4-BE49-F238E27FC236}">
                  <a16:creationId xmlns:a16="http://schemas.microsoft.com/office/drawing/2014/main" id="{71ACECC5-6C63-9E67-CAC6-12B8947467D9}"/>
                </a:ext>
              </a:extLst>
            </p:cNvPr>
            <p:cNvSpPr>
              <a:spLocks noGrp="1" noRot="1" noMove="1" noResize="1" noEditPoints="1" noAdjustHandles="1" noChangeArrowheads="1" noChangeShapeType="1"/>
            </p:cNvSpPr>
            <p:nvPr/>
          </p:nvSpPr>
          <p:spPr bwMode="auto">
            <a:xfrm>
              <a:off x="99588" y="6120143"/>
              <a:ext cx="11977735" cy="49794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a:ln>
                  <a:noFill/>
                </a:ln>
                <a:noFill/>
                <a:effectLst/>
                <a:uLnTx/>
                <a:uFillTx/>
                <a:latin typeface="Arial" charset="0"/>
                <a:ea typeface="+mn-ea"/>
                <a:cs typeface="+mn-cs"/>
              </a:endParaRPr>
            </a:p>
          </p:txBody>
        </p:sp>
        <p:pic>
          <p:nvPicPr>
            <p:cNvPr id="7" name="Picture 6" descr="A black background with a black square&#10;&#10;AI-generated content may be incorrect.">
              <a:extLst>
                <a:ext uri="{FF2B5EF4-FFF2-40B4-BE49-F238E27FC236}">
                  <a16:creationId xmlns:a16="http://schemas.microsoft.com/office/drawing/2014/main" id="{1D4942FE-415C-4CF3-30B1-D6EBD113C537}"/>
                </a:ext>
              </a:extLst>
            </p:cNvPr>
            <p:cNvPicPr>
              <a:picLocks noGrp="1" noRo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35803" y="5810925"/>
              <a:ext cx="3051019" cy="1108644"/>
            </a:xfrm>
            <a:prstGeom prst="rect">
              <a:avLst/>
            </a:prstGeom>
          </p:spPr>
        </p:pic>
        <p:pic>
          <p:nvPicPr>
            <p:cNvPr id="8" name="Picture 7" descr="A blue green and black triangle&#10;&#10;AI-generated content may be incorrect.">
              <a:extLst>
                <a:ext uri="{FF2B5EF4-FFF2-40B4-BE49-F238E27FC236}">
                  <a16:creationId xmlns:a16="http://schemas.microsoft.com/office/drawing/2014/main" id="{5D2B3E57-2C27-A0D0-AD9A-0BCA40BFBC7A}"/>
                </a:ext>
              </a:extLst>
            </p:cNvPr>
            <p:cNvPicPr>
              <a:picLocks noGrp="1" noRo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9940964" y="6064467"/>
              <a:ext cx="1431697" cy="615148"/>
            </a:xfrm>
            <a:prstGeom prst="rect">
              <a:avLst/>
            </a:prstGeom>
          </p:spPr>
        </p:pic>
      </p:grpSp>
      <p:sp>
        <p:nvSpPr>
          <p:cNvPr id="6" name="Title 3">
            <a:extLst>
              <a:ext uri="{FF2B5EF4-FFF2-40B4-BE49-F238E27FC236}">
                <a16:creationId xmlns:a16="http://schemas.microsoft.com/office/drawing/2014/main" id="{6A14EF05-C98A-2288-36BF-B829E159BDF9}"/>
              </a:ext>
            </a:extLst>
          </p:cNvPr>
          <p:cNvSpPr txBox="1">
            <a:spLocks/>
          </p:cNvSpPr>
          <p:nvPr/>
        </p:nvSpPr>
        <p:spPr bwMode="auto">
          <a:xfrm>
            <a:off x="492176" y="330200"/>
            <a:ext cx="11324686" cy="546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400" b="1" i="1" u="none" strike="noStrike" kern="0" cap="none" spc="0" normalizeH="0" baseline="0" noProof="0" dirty="0">
                <a:ln>
                  <a:noFill/>
                </a:ln>
                <a:solidFill>
                  <a:srgbClr val="000000"/>
                </a:solidFill>
                <a:effectLst/>
                <a:uLnTx/>
                <a:uFillTx/>
                <a:latin typeface="Arial"/>
                <a:ea typeface="+mj-ea"/>
                <a:cs typeface="+mj-cs"/>
              </a:rPr>
              <a:t>INC Tax Workstream II </a:t>
            </a:r>
            <a:r>
              <a:rPr kumimoji="0" lang="en-US" sz="2400" b="0" i="1" u="none" strike="noStrike" kern="0" cap="none" spc="0" normalizeH="0" baseline="0" noProof="0" dirty="0">
                <a:ln>
                  <a:noFill/>
                </a:ln>
                <a:solidFill>
                  <a:srgbClr val="000000"/>
                </a:solidFill>
                <a:effectLst/>
                <a:uLnTx/>
                <a:uFillTx/>
                <a:latin typeface="Arial"/>
                <a:ea typeface="+mj-ea"/>
                <a:cs typeface="+mj-cs"/>
              </a:rPr>
              <a:t>– Overview (cont.)</a:t>
            </a:r>
          </a:p>
        </p:txBody>
      </p:sp>
      <p:cxnSp>
        <p:nvCxnSpPr>
          <p:cNvPr id="3" name="Straight Connector 2">
            <a:extLst>
              <a:ext uri="{FF2B5EF4-FFF2-40B4-BE49-F238E27FC236}">
                <a16:creationId xmlns:a16="http://schemas.microsoft.com/office/drawing/2014/main" id="{8CCD3355-0AF4-035F-21F1-EB740D0338FE}"/>
              </a:ext>
            </a:extLst>
          </p:cNvPr>
          <p:cNvCxnSpPr/>
          <p:nvPr/>
        </p:nvCxnSpPr>
        <p:spPr bwMode="auto">
          <a:xfrm>
            <a:off x="492177" y="1002435"/>
            <a:ext cx="10972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 name="TextBox 3">
            <a:extLst>
              <a:ext uri="{FF2B5EF4-FFF2-40B4-BE49-F238E27FC236}">
                <a16:creationId xmlns:a16="http://schemas.microsoft.com/office/drawing/2014/main" id="{011F8B07-6D15-52A4-9103-3300F43FD662}"/>
              </a:ext>
            </a:extLst>
          </p:cNvPr>
          <p:cNvSpPr txBox="1"/>
          <p:nvPr/>
        </p:nvSpPr>
        <p:spPr>
          <a:xfrm>
            <a:off x="792480" y="1295043"/>
            <a:ext cx="10607040" cy="5262979"/>
          </a:xfrm>
          <a:prstGeom prst="rect">
            <a:avLst/>
          </a:prstGeom>
          <a:noFill/>
        </p:spPr>
        <p:txBody>
          <a:bodyPr wrap="square">
            <a:spAutoFit/>
          </a:bodyPr>
          <a:lstStyle/>
          <a:p>
            <a:pPr marL="342900" indent="-342900">
              <a:buFont typeface="Arial" panose="020B0604020202020204" pitchFamily="34" charset="0"/>
              <a:buChar char="•"/>
              <a:tabLst>
                <a:tab pos="457200" algn="l"/>
              </a:tabLst>
              <a:defRPr/>
            </a:pP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Advances</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in digital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technology</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make</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it</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easier</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than</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ever</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to</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provide</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services</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remotely</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although</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some</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services</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do,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of</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course</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still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require</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physical</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presence</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457200" algn="l"/>
              </a:tabLst>
              <a:defRPr/>
            </a:pP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Recently</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the</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focus</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has</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been</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on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the</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treatment</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of</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digital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services</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but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concerns</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regarding</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fees</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for</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management</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technical</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and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consultancy</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services</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go</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back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decades</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457200" algn="l"/>
              </a:tabLst>
              <a:defRPr/>
            </a:pP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The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workstream</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therefore</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considered</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number</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of</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situations</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among</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them</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those</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in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the</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following</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slides</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to</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ask</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1"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if</a:t>
            </a:r>
            <a:r>
              <a:rPr kumimoji="0" lang="de-DE" sz="2800" b="1"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1"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there</a:t>
            </a:r>
            <a:r>
              <a:rPr kumimoji="0" lang="de-DE" sz="2800" b="1"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1"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were</a:t>
            </a:r>
            <a:r>
              <a:rPr kumimoji="0" lang="de-DE" sz="2800" b="1"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1"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no</a:t>
            </a:r>
            <a:r>
              <a:rPr kumimoji="0" lang="de-DE" sz="2800" b="1"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1"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existing</a:t>
            </a:r>
            <a:r>
              <a:rPr kumimoji="0" lang="de-DE" sz="2800" b="1"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international </a:t>
            </a:r>
            <a:r>
              <a:rPr kumimoji="0" lang="de-DE" sz="2800" b="1"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tax</a:t>
            </a:r>
            <a:r>
              <a:rPr kumimoji="0" lang="de-DE" sz="2800" b="1"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1"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rules</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should</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the</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state</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where</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services</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are</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consumed</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have</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the</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right</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to</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tax</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the</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payment</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and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what</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would</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be</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the</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justification</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for</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a:t>
            </a:r>
            <a:r>
              <a:rPr kumimoji="0" lang="de-DE" sz="2800" b="0" i="0" u="none" strike="noStrike" kern="1200" cap="none" spc="0" normalizeH="0" baseline="0" noProof="0" dirty="0" err="1">
                <a:ln>
                  <a:noFill/>
                </a:ln>
                <a:solidFill>
                  <a:srgbClr val="000000"/>
                </a:solidFill>
                <a:effectLst/>
                <a:uLnTx/>
                <a:uFillTx/>
                <a:latin typeface="Arial"/>
                <a:ea typeface="Times New Roman" panose="02020603050405020304" pitchFamily="18" charset="0"/>
                <a:cs typeface="+mn-cs"/>
              </a:rPr>
              <a:t>doing</a:t>
            </a:r>
            <a:r>
              <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 so. </a:t>
            </a:r>
            <a:endParaRPr kumimoji="0" lang="en-US" sz="2800" b="1"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457200" algn="l"/>
              </a:tabLst>
              <a:defRPr/>
            </a:pPr>
            <a:endPar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endParaRPr>
          </a:p>
        </p:txBody>
      </p:sp>
    </p:spTree>
    <p:extLst>
      <p:ext uri="{BB962C8B-B14F-4D97-AF65-F5344CB8AC3E}">
        <p14:creationId xmlns:p14="http://schemas.microsoft.com/office/powerpoint/2010/main" val="2410340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5258561" y="1183386"/>
            <a:ext cx="1143000" cy="734175"/>
          </a:xfrm>
          <a:prstGeom prst="rect">
            <a:avLst/>
          </a:prstGeom>
          <a:ln w="25400">
            <a:solidFill>
              <a:srgbClr val="000000"/>
            </a:solidFill>
          </a:ln>
        </p:spPr>
        <p:txBody>
          <a:bodyPr vert="horz" wrap="square" lIns="0" tIns="117475" rIns="0" bIns="0" rtlCol="0">
            <a:spAutoFit/>
          </a:bodyPr>
          <a:lstStyle/>
          <a:p>
            <a:pPr marL="0" marR="0" lvl="0" indent="0" algn="l" defTabSz="914400" rtl="0" eaLnBrk="1" fontAlgn="auto" latinLnBrk="0" hangingPunct="1">
              <a:lnSpc>
                <a:spcPct val="100000"/>
              </a:lnSpc>
              <a:spcBef>
                <a:spcPts val="925"/>
              </a:spcBef>
              <a:spcAft>
                <a:spcPts val="0"/>
              </a:spcAft>
              <a:buClrTx/>
              <a:buSzTx/>
              <a:buFontTx/>
              <a:buNone/>
              <a:tabLst/>
              <a:defRPr/>
            </a:pPr>
            <a:endParaRPr kumimoji="0" sz="1800" b="0" i="0" u="none" strike="noStrike" kern="0" cap="none" spc="0" normalizeH="0" baseline="0" noProof="0" dirty="0">
              <a:ln>
                <a:noFill/>
              </a:ln>
              <a:solidFill>
                <a:sysClr val="windowText" lastClr="000000"/>
              </a:solidFill>
              <a:effectLst/>
              <a:uLnTx/>
              <a:uFillTx/>
              <a:latin typeface="Times New Roman"/>
              <a:ea typeface="+mn-ea"/>
              <a:cs typeface="Times New Roman"/>
            </a:endParaRPr>
          </a:p>
          <a:p>
            <a:pPr marL="306705" marR="0" lvl="0" indent="0" algn="l" defTabSz="914400" rtl="0" eaLnBrk="1" fontAlgn="auto" latinLnBrk="0" hangingPunct="1">
              <a:lnSpc>
                <a:spcPct val="100000"/>
              </a:lnSpc>
              <a:spcBef>
                <a:spcPts val="0"/>
              </a:spcBef>
              <a:spcAft>
                <a:spcPts val="0"/>
              </a:spcAft>
              <a:buClrTx/>
              <a:buSzTx/>
              <a:buFontTx/>
              <a:buNone/>
              <a:tabLst/>
              <a:defRPr/>
            </a:pPr>
            <a:r>
              <a:rPr kumimoji="0" sz="2200" b="0" i="0" u="none" strike="noStrike" kern="0" cap="none" spc="-10" normalizeH="0" baseline="0" noProof="0" dirty="0">
                <a:ln>
                  <a:noFill/>
                </a:ln>
                <a:solidFill>
                  <a:sysClr val="windowText" lastClr="000000"/>
                </a:solidFill>
                <a:effectLst/>
                <a:uLnTx/>
                <a:uFillTx/>
                <a:latin typeface="Calibri"/>
                <a:ea typeface="+mn-ea"/>
                <a:cs typeface="Calibri"/>
              </a:rPr>
              <a:t>BigCo</a:t>
            </a:r>
            <a:endParaRPr kumimoji="0" sz="2200" b="0" i="0" u="none" strike="noStrike" kern="0" cap="none" spc="0" normalizeH="0" baseline="0" noProof="0" dirty="0">
              <a:ln>
                <a:noFill/>
              </a:ln>
              <a:solidFill>
                <a:sysClr val="windowText" lastClr="000000"/>
              </a:solidFill>
              <a:effectLst/>
              <a:uLnTx/>
              <a:uFillTx/>
              <a:latin typeface="Calibri"/>
              <a:ea typeface="+mn-ea"/>
              <a:cs typeface="Calibri"/>
            </a:endParaRPr>
          </a:p>
        </p:txBody>
      </p:sp>
      <p:sp>
        <p:nvSpPr>
          <p:cNvPr id="4" name="object 4"/>
          <p:cNvSpPr txBox="1"/>
          <p:nvPr/>
        </p:nvSpPr>
        <p:spPr>
          <a:xfrm>
            <a:off x="2339442" y="1276349"/>
            <a:ext cx="1066165" cy="452120"/>
          </a:xfrm>
          <a:prstGeom prst="rect">
            <a:avLst/>
          </a:prstGeom>
        </p:spPr>
        <p:txBody>
          <a:bodyPr vert="horz" wrap="square" lIns="0" tIns="12065" rIns="0" bIns="0" rtlCol="0">
            <a:spAutoFit/>
          </a:bodyPr>
          <a:lstStyle/>
          <a:p>
            <a:pPr marL="12700" marR="0" lvl="0" indent="0" algn="l" defTabSz="914400" rtl="0" eaLnBrk="1" fontAlgn="auto" latinLnBrk="0" hangingPunct="1">
              <a:lnSpc>
                <a:spcPct val="100000"/>
              </a:lnSpc>
              <a:spcBef>
                <a:spcPts val="95"/>
              </a:spcBef>
              <a:spcAft>
                <a:spcPts val="0"/>
              </a:spcAft>
              <a:buClrTx/>
              <a:buSzTx/>
              <a:buFontTx/>
              <a:buNone/>
              <a:tabLst/>
              <a:defRPr/>
            </a:pPr>
            <a:r>
              <a:rPr kumimoji="0" sz="2800" b="1" i="0" u="none" strike="noStrike" kern="0" cap="none" spc="0" normalizeH="0" baseline="0" noProof="0" dirty="0">
                <a:ln>
                  <a:noFill/>
                </a:ln>
                <a:solidFill>
                  <a:sysClr val="windowText" lastClr="000000"/>
                </a:solidFill>
                <a:effectLst/>
                <a:uLnTx/>
                <a:uFillTx/>
                <a:latin typeface="Calibri"/>
                <a:ea typeface="+mn-ea"/>
                <a:cs typeface="Calibri"/>
              </a:rPr>
              <a:t>State</a:t>
            </a:r>
            <a:r>
              <a:rPr kumimoji="0" sz="2800" b="1" i="0" u="none" strike="noStrike" kern="0" cap="none" spc="-130" normalizeH="0" baseline="0" noProof="0" dirty="0">
                <a:ln>
                  <a:noFill/>
                </a:ln>
                <a:solidFill>
                  <a:sysClr val="windowText" lastClr="000000"/>
                </a:solidFill>
                <a:effectLst/>
                <a:uLnTx/>
                <a:uFillTx/>
                <a:latin typeface="Calibri"/>
                <a:ea typeface="+mn-ea"/>
                <a:cs typeface="Calibri"/>
              </a:rPr>
              <a:t> </a:t>
            </a:r>
            <a:r>
              <a:rPr kumimoji="0" sz="2800" b="1" i="0" u="none" strike="noStrike" kern="0" cap="none" spc="-50" normalizeH="0" baseline="0" noProof="0" dirty="0">
                <a:ln>
                  <a:noFill/>
                </a:ln>
                <a:solidFill>
                  <a:sysClr val="windowText" lastClr="000000"/>
                </a:solidFill>
                <a:effectLst/>
                <a:uLnTx/>
                <a:uFillTx/>
                <a:latin typeface="Calibri"/>
                <a:ea typeface="+mn-ea"/>
                <a:cs typeface="Calibri"/>
              </a:rPr>
              <a:t>R</a:t>
            </a:r>
            <a:endParaRPr kumimoji="0" sz="2800" b="0" i="0" u="none" strike="noStrike" kern="0" cap="none" spc="0" normalizeH="0" baseline="0" noProof="0">
              <a:ln>
                <a:noFill/>
              </a:ln>
              <a:solidFill>
                <a:sysClr val="windowText" lastClr="000000"/>
              </a:solidFill>
              <a:effectLst/>
              <a:uLnTx/>
              <a:uFillTx/>
              <a:latin typeface="Calibri"/>
              <a:ea typeface="+mn-ea"/>
              <a:cs typeface="Calibri"/>
            </a:endParaRPr>
          </a:p>
        </p:txBody>
      </p:sp>
      <p:sp>
        <p:nvSpPr>
          <p:cNvPr id="5" name="object 5"/>
          <p:cNvSpPr txBox="1"/>
          <p:nvPr/>
        </p:nvSpPr>
        <p:spPr>
          <a:xfrm>
            <a:off x="2324201" y="4202429"/>
            <a:ext cx="1055370" cy="452120"/>
          </a:xfrm>
          <a:prstGeom prst="rect">
            <a:avLst/>
          </a:prstGeom>
        </p:spPr>
        <p:txBody>
          <a:bodyPr vert="horz" wrap="square" lIns="0" tIns="12065" rIns="0" bIns="0" rtlCol="0">
            <a:spAutoFit/>
          </a:bodyPr>
          <a:lstStyle/>
          <a:p>
            <a:pPr marL="12700" marR="0" lvl="0" indent="0" algn="l" defTabSz="914400" rtl="0" eaLnBrk="1" fontAlgn="auto" latinLnBrk="0" hangingPunct="1">
              <a:lnSpc>
                <a:spcPct val="100000"/>
              </a:lnSpc>
              <a:spcBef>
                <a:spcPts val="95"/>
              </a:spcBef>
              <a:spcAft>
                <a:spcPts val="0"/>
              </a:spcAft>
              <a:buClrTx/>
              <a:buSzTx/>
              <a:buFontTx/>
              <a:buNone/>
              <a:tabLst/>
              <a:defRPr/>
            </a:pPr>
            <a:r>
              <a:rPr kumimoji="0" sz="2800" b="1" i="0" u="none" strike="noStrike" kern="0" cap="none" spc="0" normalizeH="0" baseline="0" noProof="0" dirty="0">
                <a:ln>
                  <a:noFill/>
                </a:ln>
                <a:solidFill>
                  <a:sysClr val="windowText" lastClr="000000"/>
                </a:solidFill>
                <a:effectLst/>
                <a:uLnTx/>
                <a:uFillTx/>
                <a:latin typeface="Calibri"/>
                <a:ea typeface="+mn-ea"/>
                <a:cs typeface="Calibri"/>
              </a:rPr>
              <a:t>State</a:t>
            </a:r>
            <a:r>
              <a:rPr kumimoji="0" sz="2800" b="1" i="0" u="none" strike="noStrike" kern="0" cap="none" spc="-130" normalizeH="0" baseline="0" noProof="0" dirty="0">
                <a:ln>
                  <a:noFill/>
                </a:ln>
                <a:solidFill>
                  <a:sysClr val="windowText" lastClr="000000"/>
                </a:solidFill>
                <a:effectLst/>
                <a:uLnTx/>
                <a:uFillTx/>
                <a:latin typeface="Calibri"/>
                <a:ea typeface="+mn-ea"/>
                <a:cs typeface="Calibri"/>
              </a:rPr>
              <a:t> </a:t>
            </a:r>
            <a:r>
              <a:rPr kumimoji="0" sz="2800" b="1" i="0" u="none" strike="noStrike" kern="0" cap="none" spc="-50" normalizeH="0" baseline="0" noProof="0" dirty="0">
                <a:ln>
                  <a:noFill/>
                </a:ln>
                <a:solidFill>
                  <a:sysClr val="windowText" lastClr="000000"/>
                </a:solidFill>
                <a:effectLst/>
                <a:uLnTx/>
                <a:uFillTx/>
                <a:latin typeface="Calibri"/>
                <a:ea typeface="+mn-ea"/>
                <a:cs typeface="Calibri"/>
              </a:rPr>
              <a:t>P</a:t>
            </a:r>
            <a:endParaRPr kumimoji="0" sz="2800" b="0" i="0" u="none" strike="noStrike" kern="0" cap="none" spc="0" normalizeH="0" baseline="0" noProof="0">
              <a:ln>
                <a:noFill/>
              </a:ln>
              <a:solidFill>
                <a:sysClr val="windowText" lastClr="000000"/>
              </a:solidFill>
              <a:effectLst/>
              <a:uLnTx/>
              <a:uFillTx/>
              <a:latin typeface="Calibri"/>
              <a:ea typeface="+mn-ea"/>
              <a:cs typeface="Calibri"/>
            </a:endParaRPr>
          </a:p>
        </p:txBody>
      </p:sp>
      <p:pic>
        <p:nvPicPr>
          <p:cNvPr id="6" name="object 6"/>
          <p:cNvPicPr/>
          <p:nvPr/>
        </p:nvPicPr>
        <p:blipFill>
          <a:blip r:embed="rId2" cstate="print"/>
          <a:stretch>
            <a:fillRect/>
          </a:stretch>
        </p:blipFill>
        <p:spPr>
          <a:xfrm>
            <a:off x="4873747" y="2678819"/>
            <a:ext cx="2960179" cy="2436939"/>
          </a:xfrm>
          <a:prstGeom prst="rect">
            <a:avLst/>
          </a:prstGeom>
        </p:spPr>
      </p:pic>
      <p:sp>
        <p:nvSpPr>
          <p:cNvPr id="7" name="object 7"/>
          <p:cNvSpPr txBox="1"/>
          <p:nvPr/>
        </p:nvSpPr>
        <p:spPr>
          <a:xfrm>
            <a:off x="4956174" y="4253865"/>
            <a:ext cx="873125" cy="351378"/>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2200" b="0" i="0" u="none" strike="noStrike" kern="0" cap="none" spc="-10" normalizeH="0" baseline="0" noProof="0" dirty="0">
                <a:ln>
                  <a:noFill/>
                </a:ln>
                <a:solidFill>
                  <a:sysClr val="windowText" lastClr="000000"/>
                </a:solidFill>
                <a:effectLst/>
                <a:uLnTx/>
                <a:uFillTx/>
                <a:latin typeface="Calibri"/>
                <a:ea typeface="+mn-ea"/>
                <a:cs typeface="Calibri"/>
              </a:rPr>
              <a:t>SubCo</a:t>
            </a:r>
            <a:endParaRPr kumimoji="0" sz="2200" b="0" i="0" u="none" strike="noStrike" kern="0" cap="none" spc="0" normalizeH="0" baseline="0" noProof="0" dirty="0">
              <a:ln>
                <a:noFill/>
              </a:ln>
              <a:solidFill>
                <a:sysClr val="windowText" lastClr="000000"/>
              </a:solidFill>
              <a:effectLst/>
              <a:uLnTx/>
              <a:uFillTx/>
              <a:latin typeface="Calibri"/>
              <a:ea typeface="+mn-ea"/>
              <a:cs typeface="Calibri"/>
            </a:endParaRPr>
          </a:p>
        </p:txBody>
      </p:sp>
      <p:sp>
        <p:nvSpPr>
          <p:cNvPr id="8" name="object 8"/>
          <p:cNvSpPr txBox="1"/>
          <p:nvPr/>
        </p:nvSpPr>
        <p:spPr>
          <a:xfrm>
            <a:off x="2650643" y="2822426"/>
            <a:ext cx="2051322" cy="689932"/>
          </a:xfrm>
          <a:prstGeom prst="rect">
            <a:avLst/>
          </a:prstGeom>
        </p:spPr>
        <p:txBody>
          <a:bodyPr vert="horz" wrap="square" lIns="0" tIns="12700" rIns="0" bIns="0" rtlCol="0">
            <a:spAutoFit/>
          </a:bodyPr>
          <a:lstStyle/>
          <a:p>
            <a:pPr marL="12700" marR="5080" lvl="0" indent="0" algn="l" defTabSz="914400" rtl="0" eaLnBrk="1" fontAlgn="auto" latinLnBrk="0" hangingPunct="1">
              <a:lnSpc>
                <a:spcPct val="100000"/>
              </a:lnSpc>
              <a:spcBef>
                <a:spcPts val="100"/>
              </a:spcBef>
              <a:spcAft>
                <a:spcPts val="0"/>
              </a:spcAft>
              <a:buClrTx/>
              <a:buSzTx/>
              <a:buFontTx/>
              <a:buNone/>
              <a:tabLst/>
              <a:defRPr/>
            </a:pPr>
            <a:r>
              <a:rPr kumimoji="0" sz="2200" b="0" i="0" u="none" strike="noStrike" kern="0" cap="none" spc="0" normalizeH="0" baseline="0" noProof="0" dirty="0">
                <a:ln>
                  <a:noFill/>
                </a:ln>
                <a:solidFill>
                  <a:sysClr val="windowText" lastClr="000000"/>
                </a:solidFill>
                <a:effectLst/>
                <a:uLnTx/>
                <a:uFillTx/>
                <a:latin typeface="Calibri"/>
                <a:ea typeface="+mn-ea"/>
                <a:cs typeface="Calibri"/>
              </a:rPr>
              <a:t>Fees</a:t>
            </a:r>
            <a:r>
              <a:rPr kumimoji="0" sz="2200" b="0" i="0" u="none" strike="noStrike" kern="0" cap="none" spc="-55" normalizeH="0" baseline="0" noProof="0" dirty="0">
                <a:ln>
                  <a:noFill/>
                </a:ln>
                <a:solidFill>
                  <a:sysClr val="windowText" lastClr="000000"/>
                </a:solidFill>
                <a:effectLst/>
                <a:uLnTx/>
                <a:uFillTx/>
                <a:latin typeface="Calibri"/>
                <a:ea typeface="+mn-ea"/>
                <a:cs typeface="Calibri"/>
              </a:rPr>
              <a:t> </a:t>
            </a:r>
            <a:r>
              <a:rPr kumimoji="0" sz="2200" b="0" i="0" u="none" strike="noStrike" kern="0" cap="none" spc="0" normalizeH="0" baseline="0" noProof="0" dirty="0">
                <a:ln>
                  <a:noFill/>
                </a:ln>
                <a:solidFill>
                  <a:sysClr val="windowText" lastClr="000000"/>
                </a:solidFill>
                <a:effectLst/>
                <a:uLnTx/>
                <a:uFillTx/>
                <a:latin typeface="Calibri"/>
                <a:ea typeface="+mn-ea"/>
                <a:cs typeface="Calibri"/>
              </a:rPr>
              <a:t>for</a:t>
            </a:r>
            <a:r>
              <a:rPr kumimoji="0" sz="2200" b="0" i="0" u="none" strike="noStrike" kern="0" cap="none" spc="-45" normalizeH="0" baseline="0" noProof="0" dirty="0">
                <a:ln>
                  <a:noFill/>
                </a:ln>
                <a:solidFill>
                  <a:sysClr val="windowText" lastClr="000000"/>
                </a:solidFill>
                <a:effectLst/>
                <a:uLnTx/>
                <a:uFillTx/>
                <a:latin typeface="Calibri"/>
                <a:ea typeface="+mn-ea"/>
                <a:cs typeface="Calibri"/>
              </a:rPr>
              <a:t> </a:t>
            </a:r>
            <a:r>
              <a:rPr kumimoji="0" sz="2200" b="0" i="0" u="none" strike="noStrike" kern="0" cap="none" spc="-10" normalizeH="0" baseline="0" noProof="0" dirty="0">
                <a:ln>
                  <a:noFill/>
                </a:ln>
                <a:solidFill>
                  <a:sysClr val="windowText" lastClr="000000"/>
                </a:solidFill>
                <a:effectLst/>
                <a:uLnTx/>
                <a:uFillTx/>
                <a:latin typeface="Calibri"/>
                <a:ea typeface="+mn-ea"/>
                <a:cs typeface="Calibri"/>
              </a:rPr>
              <a:t>specialist services</a:t>
            </a:r>
            <a:endParaRPr kumimoji="0" sz="2200" b="0" i="0" u="none" strike="noStrike" kern="0" cap="none" spc="0" normalizeH="0" baseline="0" noProof="0" dirty="0">
              <a:ln>
                <a:noFill/>
              </a:ln>
              <a:solidFill>
                <a:sysClr val="windowText" lastClr="000000"/>
              </a:solidFill>
              <a:effectLst/>
              <a:uLnTx/>
              <a:uFillTx/>
              <a:latin typeface="Calibri"/>
              <a:ea typeface="+mn-ea"/>
              <a:cs typeface="Calibri"/>
            </a:endParaRPr>
          </a:p>
        </p:txBody>
      </p:sp>
      <p:grpSp>
        <p:nvGrpSpPr>
          <p:cNvPr id="9" name="object 9"/>
          <p:cNvGrpSpPr/>
          <p:nvPr/>
        </p:nvGrpSpPr>
        <p:grpSpPr>
          <a:xfrm>
            <a:off x="4883339" y="2249423"/>
            <a:ext cx="2769235" cy="2622550"/>
            <a:chOff x="3359338" y="2249423"/>
            <a:chExt cx="2769235" cy="2622550"/>
          </a:xfrm>
        </p:grpSpPr>
        <p:sp>
          <p:nvSpPr>
            <p:cNvPr id="10" name="object 10"/>
            <p:cNvSpPr/>
            <p:nvPr/>
          </p:nvSpPr>
          <p:spPr>
            <a:xfrm>
              <a:off x="4305300" y="2249423"/>
              <a:ext cx="0" cy="1573530"/>
            </a:xfrm>
            <a:custGeom>
              <a:avLst/>
              <a:gdLst/>
              <a:ahLst/>
              <a:cxnLst/>
              <a:rect l="l" t="t" r="r" b="b"/>
              <a:pathLst>
                <a:path h="1573529">
                  <a:moveTo>
                    <a:pt x="0" y="0"/>
                  </a:moveTo>
                  <a:lnTo>
                    <a:pt x="0" y="1573530"/>
                  </a:lnTo>
                </a:path>
              </a:pathLst>
            </a:custGeom>
            <a:ln w="15875">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latin typeface="Calibri"/>
                <a:ea typeface="+mn-ea"/>
                <a:cs typeface="+mn-cs"/>
              </a:endParaRPr>
            </a:p>
          </p:txBody>
        </p:sp>
        <p:sp>
          <p:nvSpPr>
            <p:cNvPr id="11" name="object 11"/>
            <p:cNvSpPr/>
            <p:nvPr/>
          </p:nvSpPr>
          <p:spPr>
            <a:xfrm>
              <a:off x="3359327" y="2438399"/>
              <a:ext cx="2769235" cy="2433955"/>
            </a:xfrm>
            <a:custGeom>
              <a:avLst/>
              <a:gdLst/>
              <a:ahLst/>
              <a:cxnLst/>
              <a:rect l="l" t="t" r="r" b="b"/>
              <a:pathLst>
                <a:path w="2769235" h="2433954">
                  <a:moveTo>
                    <a:pt x="417817" y="479450"/>
                  </a:moveTo>
                  <a:lnTo>
                    <a:pt x="383857" y="460006"/>
                  </a:lnTo>
                  <a:lnTo>
                    <a:pt x="347573" y="445782"/>
                  </a:lnTo>
                  <a:lnTo>
                    <a:pt x="309600" y="436943"/>
                  </a:lnTo>
                  <a:lnTo>
                    <a:pt x="270510" y="433692"/>
                  </a:lnTo>
                  <a:lnTo>
                    <a:pt x="223824" y="438721"/>
                  </a:lnTo>
                  <a:lnTo>
                    <a:pt x="181597" y="453390"/>
                  </a:lnTo>
                  <a:lnTo>
                    <a:pt x="144360" y="477037"/>
                  </a:lnTo>
                  <a:lnTo>
                    <a:pt x="112610" y="508990"/>
                  </a:lnTo>
                  <a:lnTo>
                    <a:pt x="86855" y="548614"/>
                  </a:lnTo>
                  <a:lnTo>
                    <a:pt x="67614" y="595249"/>
                  </a:lnTo>
                  <a:lnTo>
                    <a:pt x="55410" y="648233"/>
                  </a:lnTo>
                  <a:lnTo>
                    <a:pt x="0" y="648233"/>
                  </a:lnTo>
                  <a:lnTo>
                    <a:pt x="0" y="691146"/>
                  </a:lnTo>
                  <a:lnTo>
                    <a:pt x="51219" y="691146"/>
                  </a:lnTo>
                  <a:lnTo>
                    <a:pt x="50647" y="726897"/>
                  </a:lnTo>
                  <a:lnTo>
                    <a:pt x="51219" y="734060"/>
                  </a:lnTo>
                  <a:lnTo>
                    <a:pt x="0" y="734060"/>
                  </a:lnTo>
                  <a:lnTo>
                    <a:pt x="0" y="776960"/>
                  </a:lnTo>
                  <a:lnTo>
                    <a:pt x="55410" y="776960"/>
                  </a:lnTo>
                  <a:lnTo>
                    <a:pt x="67602" y="829945"/>
                  </a:lnTo>
                  <a:lnTo>
                    <a:pt x="86791" y="876579"/>
                  </a:lnTo>
                  <a:lnTo>
                    <a:pt x="112496" y="916203"/>
                  </a:lnTo>
                  <a:lnTo>
                    <a:pt x="144208" y="948169"/>
                  </a:lnTo>
                  <a:lnTo>
                    <a:pt x="181444" y="971816"/>
                  </a:lnTo>
                  <a:lnTo>
                    <a:pt x="223710" y="986485"/>
                  </a:lnTo>
                  <a:lnTo>
                    <a:pt x="270510" y="991527"/>
                  </a:lnTo>
                  <a:lnTo>
                    <a:pt x="309600" y="988237"/>
                  </a:lnTo>
                  <a:lnTo>
                    <a:pt x="347586" y="979360"/>
                  </a:lnTo>
                  <a:lnTo>
                    <a:pt x="383857" y="965085"/>
                  </a:lnTo>
                  <a:lnTo>
                    <a:pt x="417817" y="945603"/>
                  </a:lnTo>
                  <a:lnTo>
                    <a:pt x="394081" y="909993"/>
                  </a:lnTo>
                  <a:lnTo>
                    <a:pt x="365607" y="926363"/>
                  </a:lnTo>
                  <a:lnTo>
                    <a:pt x="335178" y="938364"/>
                  </a:lnTo>
                  <a:lnTo>
                    <a:pt x="303314" y="945832"/>
                  </a:lnTo>
                  <a:lnTo>
                    <a:pt x="270510" y="948613"/>
                  </a:lnTo>
                  <a:lnTo>
                    <a:pt x="222364" y="942086"/>
                  </a:lnTo>
                  <a:lnTo>
                    <a:pt x="182778" y="923912"/>
                  </a:lnTo>
                  <a:lnTo>
                    <a:pt x="151231" y="896200"/>
                  </a:lnTo>
                  <a:lnTo>
                    <a:pt x="127139" y="861072"/>
                  </a:lnTo>
                  <a:lnTo>
                    <a:pt x="109982" y="820623"/>
                  </a:lnTo>
                  <a:lnTo>
                    <a:pt x="99187" y="776960"/>
                  </a:lnTo>
                  <a:lnTo>
                    <a:pt x="302971" y="776960"/>
                  </a:lnTo>
                  <a:lnTo>
                    <a:pt x="302971" y="734060"/>
                  </a:lnTo>
                  <a:lnTo>
                    <a:pt x="94208" y="734060"/>
                  </a:lnTo>
                  <a:lnTo>
                    <a:pt x="94361" y="691146"/>
                  </a:lnTo>
                  <a:lnTo>
                    <a:pt x="302971" y="691146"/>
                  </a:lnTo>
                  <a:lnTo>
                    <a:pt x="302971" y="648233"/>
                  </a:lnTo>
                  <a:lnTo>
                    <a:pt x="99187" y="648233"/>
                  </a:lnTo>
                  <a:lnTo>
                    <a:pt x="109982" y="604570"/>
                  </a:lnTo>
                  <a:lnTo>
                    <a:pt x="127139" y="564121"/>
                  </a:lnTo>
                  <a:lnTo>
                    <a:pt x="151231" y="528993"/>
                  </a:lnTo>
                  <a:lnTo>
                    <a:pt x="182778" y="501281"/>
                  </a:lnTo>
                  <a:lnTo>
                    <a:pt x="222364" y="483108"/>
                  </a:lnTo>
                  <a:lnTo>
                    <a:pt x="270510" y="476592"/>
                  </a:lnTo>
                  <a:lnTo>
                    <a:pt x="303314" y="479374"/>
                  </a:lnTo>
                  <a:lnTo>
                    <a:pt x="335178" y="486854"/>
                  </a:lnTo>
                  <a:lnTo>
                    <a:pt x="365594" y="498843"/>
                  </a:lnTo>
                  <a:lnTo>
                    <a:pt x="394081" y="515200"/>
                  </a:lnTo>
                  <a:lnTo>
                    <a:pt x="417817" y="479450"/>
                  </a:lnTo>
                  <a:close/>
                </a:path>
                <a:path w="2769235" h="2433954">
                  <a:moveTo>
                    <a:pt x="641172" y="76200"/>
                  </a:moveTo>
                  <a:lnTo>
                    <a:pt x="634822" y="63500"/>
                  </a:lnTo>
                  <a:lnTo>
                    <a:pt x="603072" y="0"/>
                  </a:lnTo>
                  <a:lnTo>
                    <a:pt x="564972" y="76200"/>
                  </a:lnTo>
                  <a:lnTo>
                    <a:pt x="595071" y="76200"/>
                  </a:lnTo>
                  <a:lnTo>
                    <a:pt x="595071" y="1295400"/>
                  </a:lnTo>
                  <a:lnTo>
                    <a:pt x="610946" y="1295400"/>
                  </a:lnTo>
                  <a:lnTo>
                    <a:pt x="610946" y="76200"/>
                  </a:lnTo>
                  <a:lnTo>
                    <a:pt x="641172" y="76200"/>
                  </a:lnTo>
                  <a:close/>
                </a:path>
                <a:path w="2769235" h="2433954">
                  <a:moveTo>
                    <a:pt x="2279573" y="1929523"/>
                  </a:moveTo>
                  <a:lnTo>
                    <a:pt x="2275370" y="1925307"/>
                  </a:lnTo>
                  <a:lnTo>
                    <a:pt x="2264968" y="1925307"/>
                  </a:lnTo>
                  <a:lnTo>
                    <a:pt x="2260765" y="1929523"/>
                  </a:lnTo>
                  <a:lnTo>
                    <a:pt x="2260765" y="2057044"/>
                  </a:lnTo>
                  <a:lnTo>
                    <a:pt x="2258542" y="2068042"/>
                  </a:lnTo>
                  <a:lnTo>
                    <a:pt x="2252497" y="2077008"/>
                  </a:lnTo>
                  <a:lnTo>
                    <a:pt x="2243518" y="2083054"/>
                  </a:lnTo>
                  <a:lnTo>
                    <a:pt x="2232533" y="2085276"/>
                  </a:lnTo>
                  <a:lnTo>
                    <a:pt x="2223122" y="2085276"/>
                  </a:lnTo>
                  <a:lnTo>
                    <a:pt x="2223122" y="1929523"/>
                  </a:lnTo>
                  <a:lnTo>
                    <a:pt x="2218918" y="1925307"/>
                  </a:lnTo>
                  <a:lnTo>
                    <a:pt x="2208517" y="1925307"/>
                  </a:lnTo>
                  <a:lnTo>
                    <a:pt x="2204301" y="1929523"/>
                  </a:lnTo>
                  <a:lnTo>
                    <a:pt x="2204301" y="2085276"/>
                  </a:lnTo>
                  <a:lnTo>
                    <a:pt x="2166670" y="2085276"/>
                  </a:lnTo>
                  <a:lnTo>
                    <a:pt x="2166670" y="1929523"/>
                  </a:lnTo>
                  <a:lnTo>
                    <a:pt x="2162454" y="1925307"/>
                  </a:lnTo>
                  <a:lnTo>
                    <a:pt x="2152065" y="1925307"/>
                  </a:lnTo>
                  <a:lnTo>
                    <a:pt x="2147849" y="1929523"/>
                  </a:lnTo>
                  <a:lnTo>
                    <a:pt x="2147849" y="2085276"/>
                  </a:lnTo>
                  <a:lnTo>
                    <a:pt x="2138438" y="2085276"/>
                  </a:lnTo>
                  <a:lnTo>
                    <a:pt x="2127453" y="2083054"/>
                  </a:lnTo>
                  <a:lnTo>
                    <a:pt x="2118487" y="2077008"/>
                  </a:lnTo>
                  <a:lnTo>
                    <a:pt x="2112429" y="2068042"/>
                  </a:lnTo>
                  <a:lnTo>
                    <a:pt x="2110219" y="2057044"/>
                  </a:lnTo>
                  <a:lnTo>
                    <a:pt x="2110219" y="1929523"/>
                  </a:lnTo>
                  <a:lnTo>
                    <a:pt x="2106003" y="1925307"/>
                  </a:lnTo>
                  <a:lnTo>
                    <a:pt x="2095614" y="1925307"/>
                  </a:lnTo>
                  <a:lnTo>
                    <a:pt x="2091397" y="1929523"/>
                  </a:lnTo>
                  <a:lnTo>
                    <a:pt x="2091397" y="2057044"/>
                  </a:lnTo>
                  <a:lnTo>
                    <a:pt x="2095106" y="2075357"/>
                  </a:lnTo>
                  <a:lnTo>
                    <a:pt x="2105190" y="2090305"/>
                  </a:lnTo>
                  <a:lnTo>
                    <a:pt x="2120138" y="2100389"/>
                  </a:lnTo>
                  <a:lnTo>
                    <a:pt x="2138438" y="2104097"/>
                  </a:lnTo>
                  <a:lnTo>
                    <a:pt x="2176081" y="2104097"/>
                  </a:lnTo>
                  <a:lnTo>
                    <a:pt x="2176081" y="2433459"/>
                  </a:lnTo>
                  <a:lnTo>
                    <a:pt x="2194903" y="2433459"/>
                  </a:lnTo>
                  <a:lnTo>
                    <a:pt x="2194903" y="2104097"/>
                  </a:lnTo>
                  <a:lnTo>
                    <a:pt x="2232533" y="2104097"/>
                  </a:lnTo>
                  <a:lnTo>
                    <a:pt x="2250833" y="2100389"/>
                  </a:lnTo>
                  <a:lnTo>
                    <a:pt x="2265781" y="2090305"/>
                  </a:lnTo>
                  <a:lnTo>
                    <a:pt x="2275865" y="2075357"/>
                  </a:lnTo>
                  <a:lnTo>
                    <a:pt x="2279573" y="2057044"/>
                  </a:lnTo>
                  <a:lnTo>
                    <a:pt x="2279573" y="1929523"/>
                  </a:lnTo>
                  <a:close/>
                </a:path>
                <a:path w="2769235" h="2433954">
                  <a:moveTo>
                    <a:pt x="2363838" y="2275103"/>
                  </a:moveTo>
                  <a:lnTo>
                    <a:pt x="2357526" y="2268778"/>
                  </a:lnTo>
                  <a:lnTo>
                    <a:pt x="2341930" y="2268778"/>
                  </a:lnTo>
                  <a:lnTo>
                    <a:pt x="2335619" y="2275103"/>
                  </a:lnTo>
                  <a:lnTo>
                    <a:pt x="2335619" y="2290686"/>
                  </a:lnTo>
                  <a:lnTo>
                    <a:pt x="2341930" y="2297011"/>
                  </a:lnTo>
                  <a:lnTo>
                    <a:pt x="2357526" y="2297011"/>
                  </a:lnTo>
                  <a:lnTo>
                    <a:pt x="2363838" y="2290686"/>
                  </a:lnTo>
                  <a:lnTo>
                    <a:pt x="2363838" y="2282901"/>
                  </a:lnTo>
                  <a:lnTo>
                    <a:pt x="2363838" y="2275103"/>
                  </a:lnTo>
                  <a:close/>
                </a:path>
                <a:path w="2769235" h="2433954">
                  <a:moveTo>
                    <a:pt x="2617889" y="2275103"/>
                  </a:moveTo>
                  <a:lnTo>
                    <a:pt x="2611564" y="2268778"/>
                  </a:lnTo>
                  <a:lnTo>
                    <a:pt x="2595981" y="2268778"/>
                  </a:lnTo>
                  <a:lnTo>
                    <a:pt x="2589657" y="2275103"/>
                  </a:lnTo>
                  <a:lnTo>
                    <a:pt x="2589657" y="2290686"/>
                  </a:lnTo>
                  <a:lnTo>
                    <a:pt x="2595981" y="2297011"/>
                  </a:lnTo>
                  <a:lnTo>
                    <a:pt x="2611564" y="2297011"/>
                  </a:lnTo>
                  <a:lnTo>
                    <a:pt x="2617889" y="2290686"/>
                  </a:lnTo>
                  <a:lnTo>
                    <a:pt x="2617889" y="2282901"/>
                  </a:lnTo>
                  <a:lnTo>
                    <a:pt x="2617889" y="2275103"/>
                  </a:lnTo>
                  <a:close/>
                </a:path>
                <a:path w="2769235" h="2433954">
                  <a:moveTo>
                    <a:pt x="2768841" y="2217102"/>
                  </a:moveTo>
                  <a:lnTo>
                    <a:pt x="2766441" y="2199322"/>
                  </a:lnTo>
                  <a:lnTo>
                    <a:pt x="2760154" y="2181542"/>
                  </a:lnTo>
                  <a:lnTo>
                    <a:pt x="2750274" y="2166302"/>
                  </a:lnTo>
                  <a:lnTo>
                    <a:pt x="2750032" y="2166074"/>
                  </a:lnTo>
                  <a:lnTo>
                    <a:pt x="2750032" y="2217102"/>
                  </a:lnTo>
                  <a:lnTo>
                    <a:pt x="2750032" y="2368232"/>
                  </a:lnTo>
                  <a:lnTo>
                    <a:pt x="2733065" y="2375852"/>
                  </a:lnTo>
                  <a:lnTo>
                    <a:pt x="2715501" y="2382202"/>
                  </a:lnTo>
                  <a:lnTo>
                    <a:pt x="2697442" y="2387282"/>
                  </a:lnTo>
                  <a:lnTo>
                    <a:pt x="2678988" y="2391092"/>
                  </a:lnTo>
                  <a:lnTo>
                    <a:pt x="2662059" y="2269172"/>
                  </a:lnTo>
                  <a:lnTo>
                    <a:pt x="2660624" y="2264092"/>
                  </a:lnTo>
                  <a:lnTo>
                    <a:pt x="2660383" y="2263241"/>
                  </a:lnTo>
                  <a:lnTo>
                    <a:pt x="2660383" y="2394902"/>
                  </a:lnTo>
                  <a:lnTo>
                    <a:pt x="2607957" y="2399982"/>
                  </a:lnTo>
                  <a:lnTo>
                    <a:pt x="2555392" y="2403792"/>
                  </a:lnTo>
                  <a:lnTo>
                    <a:pt x="2502738" y="2406332"/>
                  </a:lnTo>
                  <a:lnTo>
                    <a:pt x="2450058" y="2406332"/>
                  </a:lnTo>
                  <a:lnTo>
                    <a:pt x="2397417" y="2403792"/>
                  </a:lnTo>
                  <a:lnTo>
                    <a:pt x="2344864" y="2399982"/>
                  </a:lnTo>
                  <a:lnTo>
                    <a:pt x="2292477" y="2393632"/>
                  </a:lnTo>
                  <a:lnTo>
                    <a:pt x="2292997" y="2389822"/>
                  </a:lnTo>
                  <a:lnTo>
                    <a:pt x="2310003" y="2266632"/>
                  </a:lnTo>
                  <a:lnTo>
                    <a:pt x="2313978" y="2264092"/>
                  </a:lnTo>
                  <a:lnTo>
                    <a:pt x="2638729" y="2264092"/>
                  </a:lnTo>
                  <a:lnTo>
                    <a:pt x="2642717" y="2266632"/>
                  </a:lnTo>
                  <a:lnTo>
                    <a:pt x="2660383" y="2394902"/>
                  </a:lnTo>
                  <a:lnTo>
                    <a:pt x="2660383" y="2263241"/>
                  </a:lnTo>
                  <a:lnTo>
                    <a:pt x="2659545" y="2260282"/>
                  </a:lnTo>
                  <a:lnTo>
                    <a:pt x="2654820" y="2253932"/>
                  </a:lnTo>
                  <a:lnTo>
                    <a:pt x="2648267" y="2248852"/>
                  </a:lnTo>
                  <a:lnTo>
                    <a:pt x="2640279" y="2245042"/>
                  </a:lnTo>
                  <a:lnTo>
                    <a:pt x="2652509" y="2125662"/>
                  </a:lnTo>
                  <a:lnTo>
                    <a:pt x="2690431" y="2144712"/>
                  </a:lnTo>
                  <a:lnTo>
                    <a:pt x="2725382" y="2168842"/>
                  </a:lnTo>
                  <a:lnTo>
                    <a:pt x="2748140" y="2203132"/>
                  </a:lnTo>
                  <a:lnTo>
                    <a:pt x="2750032" y="2217102"/>
                  </a:lnTo>
                  <a:lnTo>
                    <a:pt x="2750032" y="2166074"/>
                  </a:lnTo>
                  <a:lnTo>
                    <a:pt x="2737116" y="2153602"/>
                  </a:lnTo>
                  <a:lnTo>
                    <a:pt x="2710383" y="2134552"/>
                  </a:lnTo>
                  <a:lnTo>
                    <a:pt x="2693619" y="2125662"/>
                  </a:lnTo>
                  <a:lnTo>
                    <a:pt x="2681655" y="2119312"/>
                  </a:lnTo>
                  <a:lnTo>
                    <a:pt x="2659596" y="2109152"/>
                  </a:lnTo>
                  <a:lnTo>
                    <a:pt x="2651328" y="2105342"/>
                  </a:lnTo>
                  <a:lnTo>
                    <a:pt x="2634297" y="2099170"/>
                  </a:lnTo>
                  <a:lnTo>
                    <a:pt x="2634297" y="2119312"/>
                  </a:lnTo>
                  <a:lnTo>
                    <a:pt x="2621381" y="2245042"/>
                  </a:lnTo>
                  <a:lnTo>
                    <a:pt x="2592895" y="2245042"/>
                  </a:lnTo>
                  <a:lnTo>
                    <a:pt x="2606878" y="2109152"/>
                  </a:lnTo>
                  <a:lnTo>
                    <a:pt x="2634297" y="2119312"/>
                  </a:lnTo>
                  <a:lnTo>
                    <a:pt x="2634297" y="2099170"/>
                  </a:lnTo>
                  <a:lnTo>
                    <a:pt x="2619819" y="2093912"/>
                  </a:lnTo>
                  <a:lnTo>
                    <a:pt x="2587955" y="2080806"/>
                  </a:lnTo>
                  <a:lnTo>
                    <a:pt x="2587955" y="2109152"/>
                  </a:lnTo>
                  <a:lnTo>
                    <a:pt x="2573998" y="2245042"/>
                  </a:lnTo>
                  <a:lnTo>
                    <a:pt x="2378697" y="2245042"/>
                  </a:lnTo>
                  <a:lnTo>
                    <a:pt x="2364765" y="2109152"/>
                  </a:lnTo>
                  <a:lnTo>
                    <a:pt x="2364638" y="2107882"/>
                  </a:lnTo>
                  <a:lnTo>
                    <a:pt x="2386901" y="2118042"/>
                  </a:lnTo>
                  <a:lnTo>
                    <a:pt x="2413838" y="2125662"/>
                  </a:lnTo>
                  <a:lnTo>
                    <a:pt x="2444305" y="2130742"/>
                  </a:lnTo>
                  <a:lnTo>
                    <a:pt x="2477173" y="2133282"/>
                  </a:lnTo>
                  <a:lnTo>
                    <a:pt x="2509329" y="2130742"/>
                  </a:lnTo>
                  <a:lnTo>
                    <a:pt x="2539238" y="2126932"/>
                  </a:lnTo>
                  <a:lnTo>
                    <a:pt x="2565806" y="2119312"/>
                  </a:lnTo>
                  <a:lnTo>
                    <a:pt x="2576880" y="2114232"/>
                  </a:lnTo>
                  <a:lnTo>
                    <a:pt x="2587955" y="2109152"/>
                  </a:lnTo>
                  <a:lnTo>
                    <a:pt x="2587955" y="2080806"/>
                  </a:lnTo>
                  <a:lnTo>
                    <a:pt x="2574239" y="2075167"/>
                  </a:lnTo>
                  <a:lnTo>
                    <a:pt x="2574239" y="2095182"/>
                  </a:lnTo>
                  <a:lnTo>
                    <a:pt x="2550884" y="2104072"/>
                  </a:lnTo>
                  <a:lnTo>
                    <a:pt x="2526766" y="2110422"/>
                  </a:lnTo>
                  <a:lnTo>
                    <a:pt x="2502116" y="2112962"/>
                  </a:lnTo>
                  <a:lnTo>
                    <a:pt x="2477173" y="2114232"/>
                  </a:lnTo>
                  <a:lnTo>
                    <a:pt x="2452205" y="2112962"/>
                  </a:lnTo>
                  <a:lnTo>
                    <a:pt x="2427554" y="2110422"/>
                  </a:lnTo>
                  <a:lnTo>
                    <a:pt x="2417915" y="2107882"/>
                  </a:lnTo>
                  <a:lnTo>
                    <a:pt x="2403437" y="2104072"/>
                  </a:lnTo>
                  <a:lnTo>
                    <a:pt x="2380069" y="2095182"/>
                  </a:lnTo>
                  <a:lnTo>
                    <a:pt x="2387968" y="2091372"/>
                  </a:lnTo>
                  <a:lnTo>
                    <a:pt x="2397582" y="2086292"/>
                  </a:lnTo>
                  <a:lnTo>
                    <a:pt x="2404948" y="2077402"/>
                  </a:lnTo>
                  <a:lnTo>
                    <a:pt x="2409660" y="2068512"/>
                  </a:lnTo>
                  <a:lnTo>
                    <a:pt x="2411298" y="2057082"/>
                  </a:lnTo>
                  <a:lnTo>
                    <a:pt x="2411298" y="2041842"/>
                  </a:lnTo>
                  <a:lnTo>
                    <a:pt x="2443467" y="2053272"/>
                  </a:lnTo>
                  <a:lnTo>
                    <a:pt x="2477160" y="2057082"/>
                  </a:lnTo>
                  <a:lnTo>
                    <a:pt x="2510853" y="2053272"/>
                  </a:lnTo>
                  <a:lnTo>
                    <a:pt x="2543035" y="2041842"/>
                  </a:lnTo>
                  <a:lnTo>
                    <a:pt x="2543035" y="2057082"/>
                  </a:lnTo>
                  <a:lnTo>
                    <a:pt x="2566378" y="2091372"/>
                  </a:lnTo>
                  <a:lnTo>
                    <a:pt x="2574239" y="2095182"/>
                  </a:lnTo>
                  <a:lnTo>
                    <a:pt x="2574239" y="2075167"/>
                  </a:lnTo>
                  <a:lnTo>
                    <a:pt x="2573528" y="2074862"/>
                  </a:lnTo>
                  <a:lnTo>
                    <a:pt x="2566454" y="2071052"/>
                  </a:lnTo>
                  <a:lnTo>
                    <a:pt x="2561831" y="2064702"/>
                  </a:lnTo>
                  <a:lnTo>
                    <a:pt x="2561844" y="2041842"/>
                  </a:lnTo>
                  <a:lnTo>
                    <a:pt x="2561844" y="2039302"/>
                  </a:lnTo>
                  <a:lnTo>
                    <a:pt x="2561844" y="2029142"/>
                  </a:lnTo>
                  <a:lnTo>
                    <a:pt x="2585643" y="2006282"/>
                  </a:lnTo>
                  <a:lnTo>
                    <a:pt x="2603373" y="1979612"/>
                  </a:lnTo>
                  <a:lnTo>
                    <a:pt x="2614460" y="1949132"/>
                  </a:lnTo>
                  <a:lnTo>
                    <a:pt x="2618308" y="1916112"/>
                  </a:lnTo>
                  <a:lnTo>
                    <a:pt x="2618308" y="1852612"/>
                  </a:lnTo>
                  <a:lnTo>
                    <a:pt x="2641777" y="1856422"/>
                  </a:lnTo>
                  <a:lnTo>
                    <a:pt x="2661628" y="1858962"/>
                  </a:lnTo>
                  <a:lnTo>
                    <a:pt x="2678176" y="1862772"/>
                  </a:lnTo>
                  <a:lnTo>
                    <a:pt x="2711170" y="1869122"/>
                  </a:lnTo>
                  <a:lnTo>
                    <a:pt x="2722041" y="1869122"/>
                  </a:lnTo>
                  <a:lnTo>
                    <a:pt x="2726321" y="1867852"/>
                  </a:lnTo>
                  <a:lnTo>
                    <a:pt x="2729750" y="1865312"/>
                  </a:lnTo>
                  <a:lnTo>
                    <a:pt x="2735110" y="1860232"/>
                  </a:lnTo>
                  <a:lnTo>
                    <a:pt x="2737612" y="1852612"/>
                  </a:lnTo>
                  <a:lnTo>
                    <a:pt x="2737243" y="1850072"/>
                  </a:lnTo>
                  <a:lnTo>
                    <a:pt x="2736532" y="1844992"/>
                  </a:lnTo>
                  <a:lnTo>
                    <a:pt x="2729268" y="1824672"/>
                  </a:lnTo>
                  <a:lnTo>
                    <a:pt x="2717711" y="1814982"/>
                  </a:lnTo>
                  <a:lnTo>
                    <a:pt x="2717711" y="1844992"/>
                  </a:lnTo>
                  <a:lnTo>
                    <a:pt x="2717660" y="1848802"/>
                  </a:lnTo>
                  <a:lnTo>
                    <a:pt x="2717406" y="1850072"/>
                  </a:lnTo>
                  <a:lnTo>
                    <a:pt x="2710091" y="1850072"/>
                  </a:lnTo>
                  <a:lnTo>
                    <a:pt x="2695702" y="1847532"/>
                  </a:lnTo>
                  <a:lnTo>
                    <a:pt x="2689402" y="1846262"/>
                  </a:lnTo>
                  <a:lnTo>
                    <a:pt x="2683116" y="1844992"/>
                  </a:lnTo>
                  <a:lnTo>
                    <a:pt x="2664244" y="1841182"/>
                  </a:lnTo>
                  <a:lnTo>
                    <a:pt x="2618803" y="1833562"/>
                  </a:lnTo>
                  <a:lnTo>
                    <a:pt x="2599499" y="1832000"/>
                  </a:lnTo>
                  <a:lnTo>
                    <a:pt x="2599499" y="1851342"/>
                  </a:lnTo>
                  <a:lnTo>
                    <a:pt x="2599499" y="1916112"/>
                  </a:lnTo>
                  <a:lnTo>
                    <a:pt x="2589974" y="1964372"/>
                  </a:lnTo>
                  <a:lnTo>
                    <a:pt x="2563876" y="2002472"/>
                  </a:lnTo>
                  <a:lnTo>
                    <a:pt x="2525103" y="2029142"/>
                  </a:lnTo>
                  <a:lnTo>
                    <a:pt x="2477579" y="2039302"/>
                  </a:lnTo>
                  <a:lnTo>
                    <a:pt x="2460091" y="2038032"/>
                  </a:lnTo>
                  <a:lnTo>
                    <a:pt x="2411298" y="2018982"/>
                  </a:lnTo>
                  <a:lnTo>
                    <a:pt x="2369934" y="1975802"/>
                  </a:lnTo>
                  <a:lnTo>
                    <a:pt x="2354846" y="1916112"/>
                  </a:lnTo>
                  <a:lnTo>
                    <a:pt x="2354846" y="1897062"/>
                  </a:lnTo>
                  <a:lnTo>
                    <a:pt x="2354846" y="1894522"/>
                  </a:lnTo>
                  <a:lnTo>
                    <a:pt x="2382799" y="1886902"/>
                  </a:lnTo>
                  <a:lnTo>
                    <a:pt x="2391892" y="1883092"/>
                  </a:lnTo>
                  <a:lnTo>
                    <a:pt x="2390940" y="1888172"/>
                  </a:lnTo>
                  <a:lnTo>
                    <a:pt x="2394293" y="1893252"/>
                  </a:lnTo>
                  <a:lnTo>
                    <a:pt x="2399398" y="1894522"/>
                  </a:lnTo>
                  <a:lnTo>
                    <a:pt x="2401138" y="1894522"/>
                  </a:lnTo>
                  <a:lnTo>
                    <a:pt x="2436164" y="1890712"/>
                  </a:lnTo>
                  <a:lnTo>
                    <a:pt x="2462022" y="1883092"/>
                  </a:lnTo>
                  <a:lnTo>
                    <a:pt x="2470632" y="1880552"/>
                  </a:lnTo>
                  <a:lnTo>
                    <a:pt x="2473210" y="1879282"/>
                  </a:lnTo>
                  <a:lnTo>
                    <a:pt x="2483523" y="1874202"/>
                  </a:lnTo>
                  <a:lnTo>
                    <a:pt x="2501544" y="1865312"/>
                  </a:lnTo>
                  <a:lnTo>
                    <a:pt x="2525877" y="1846262"/>
                  </a:lnTo>
                  <a:lnTo>
                    <a:pt x="2546439" y="1847532"/>
                  </a:lnTo>
                  <a:lnTo>
                    <a:pt x="2565527" y="1847532"/>
                  </a:lnTo>
                  <a:lnTo>
                    <a:pt x="2583192" y="1848802"/>
                  </a:lnTo>
                  <a:lnTo>
                    <a:pt x="2599499" y="1851342"/>
                  </a:lnTo>
                  <a:lnTo>
                    <a:pt x="2599499" y="1832000"/>
                  </a:lnTo>
                  <a:lnTo>
                    <a:pt x="2556408" y="1828482"/>
                  </a:lnTo>
                  <a:lnTo>
                    <a:pt x="2496883" y="1826653"/>
                  </a:lnTo>
                  <a:lnTo>
                    <a:pt x="2496883" y="1844992"/>
                  </a:lnTo>
                  <a:lnTo>
                    <a:pt x="2478608" y="1856422"/>
                  </a:lnTo>
                  <a:lnTo>
                    <a:pt x="2459329" y="1864042"/>
                  </a:lnTo>
                  <a:lnTo>
                    <a:pt x="2439212" y="1870392"/>
                  </a:lnTo>
                  <a:lnTo>
                    <a:pt x="2418461" y="1874202"/>
                  </a:lnTo>
                  <a:lnTo>
                    <a:pt x="2423160" y="1866582"/>
                  </a:lnTo>
                  <a:lnTo>
                    <a:pt x="2425839" y="1862772"/>
                  </a:lnTo>
                  <a:lnTo>
                    <a:pt x="2424404" y="1856422"/>
                  </a:lnTo>
                  <a:lnTo>
                    <a:pt x="2416987" y="1852612"/>
                  </a:lnTo>
                  <a:lnTo>
                    <a:pt x="2413292" y="1852612"/>
                  </a:lnTo>
                  <a:lnTo>
                    <a:pt x="2410320" y="1853882"/>
                  </a:lnTo>
                  <a:lnTo>
                    <a:pt x="2385936" y="1865312"/>
                  </a:lnTo>
                  <a:lnTo>
                    <a:pt x="2360396" y="1874202"/>
                  </a:lnTo>
                  <a:lnTo>
                    <a:pt x="2334006" y="1878012"/>
                  </a:lnTo>
                  <a:lnTo>
                    <a:pt x="2307120" y="1879282"/>
                  </a:lnTo>
                  <a:lnTo>
                    <a:pt x="2327275" y="1856422"/>
                  </a:lnTo>
                  <a:lnTo>
                    <a:pt x="2366391" y="1848802"/>
                  </a:lnTo>
                  <a:lnTo>
                    <a:pt x="2438082" y="1844992"/>
                  </a:lnTo>
                  <a:lnTo>
                    <a:pt x="2496883" y="1844992"/>
                  </a:lnTo>
                  <a:lnTo>
                    <a:pt x="2496883" y="1826653"/>
                  </a:lnTo>
                  <a:lnTo>
                    <a:pt x="2389848" y="1828482"/>
                  </a:lnTo>
                  <a:lnTo>
                    <a:pt x="2326297" y="1833562"/>
                  </a:lnTo>
                  <a:lnTo>
                    <a:pt x="2280716" y="1841182"/>
                  </a:lnTo>
                  <a:lnTo>
                    <a:pt x="2250465" y="1847532"/>
                  </a:lnTo>
                  <a:lnTo>
                    <a:pt x="2237282" y="1850072"/>
                  </a:lnTo>
                  <a:lnTo>
                    <a:pt x="2230577" y="1850072"/>
                  </a:lnTo>
                  <a:lnTo>
                    <a:pt x="2230386" y="1848802"/>
                  </a:lnTo>
                  <a:lnTo>
                    <a:pt x="2230336" y="1844992"/>
                  </a:lnTo>
                  <a:lnTo>
                    <a:pt x="2233371" y="1837372"/>
                  </a:lnTo>
                  <a:lnTo>
                    <a:pt x="2248217" y="1823402"/>
                  </a:lnTo>
                  <a:lnTo>
                    <a:pt x="2283523" y="1805622"/>
                  </a:lnTo>
                  <a:lnTo>
                    <a:pt x="2347950" y="1784032"/>
                  </a:lnTo>
                  <a:lnTo>
                    <a:pt x="2353538" y="1781492"/>
                  </a:lnTo>
                  <a:lnTo>
                    <a:pt x="2363990" y="1734502"/>
                  </a:lnTo>
                  <a:lnTo>
                    <a:pt x="2377084" y="1697672"/>
                  </a:lnTo>
                  <a:lnTo>
                    <a:pt x="2410079" y="1662112"/>
                  </a:lnTo>
                  <a:lnTo>
                    <a:pt x="2420391" y="1662112"/>
                  </a:lnTo>
                  <a:lnTo>
                    <a:pt x="2430653" y="1663382"/>
                  </a:lnTo>
                  <a:lnTo>
                    <a:pt x="2450820" y="1668462"/>
                  </a:lnTo>
                  <a:lnTo>
                    <a:pt x="2471115" y="1672272"/>
                  </a:lnTo>
                  <a:lnTo>
                    <a:pt x="2484920" y="1672272"/>
                  </a:lnTo>
                  <a:lnTo>
                    <a:pt x="2505227" y="1668462"/>
                  </a:lnTo>
                  <a:lnTo>
                    <a:pt x="2525382" y="1663382"/>
                  </a:lnTo>
                  <a:lnTo>
                    <a:pt x="2535644" y="1662112"/>
                  </a:lnTo>
                  <a:lnTo>
                    <a:pt x="2545956" y="1662112"/>
                  </a:lnTo>
                  <a:lnTo>
                    <a:pt x="2562682" y="1672272"/>
                  </a:lnTo>
                  <a:lnTo>
                    <a:pt x="2576766" y="1698942"/>
                  </a:lnTo>
                  <a:lnTo>
                    <a:pt x="2587688" y="1735772"/>
                  </a:lnTo>
                  <a:lnTo>
                    <a:pt x="2594876" y="1776412"/>
                  </a:lnTo>
                  <a:lnTo>
                    <a:pt x="2595638" y="1782762"/>
                  </a:lnTo>
                  <a:lnTo>
                    <a:pt x="2601518" y="1784032"/>
                  </a:lnTo>
                  <a:lnTo>
                    <a:pt x="2665311" y="1805622"/>
                  </a:lnTo>
                  <a:lnTo>
                    <a:pt x="2700210" y="1824672"/>
                  </a:lnTo>
                  <a:lnTo>
                    <a:pt x="2714802" y="1837372"/>
                  </a:lnTo>
                  <a:lnTo>
                    <a:pt x="2717711" y="1844992"/>
                  </a:lnTo>
                  <a:lnTo>
                    <a:pt x="2717711" y="1814982"/>
                  </a:lnTo>
                  <a:lnTo>
                    <a:pt x="2706573" y="1805622"/>
                  </a:lnTo>
                  <a:lnTo>
                    <a:pt x="2667901" y="1786572"/>
                  </a:lnTo>
                  <a:lnTo>
                    <a:pt x="2612745" y="1767522"/>
                  </a:lnTo>
                  <a:lnTo>
                    <a:pt x="2606078" y="1730692"/>
                  </a:lnTo>
                  <a:lnTo>
                    <a:pt x="2593695" y="1690052"/>
                  </a:lnTo>
                  <a:lnTo>
                    <a:pt x="2577160" y="1662112"/>
                  </a:lnTo>
                  <a:lnTo>
                    <a:pt x="2574150" y="1657032"/>
                  </a:lnTo>
                  <a:lnTo>
                    <a:pt x="2566454" y="1653222"/>
                  </a:lnTo>
                  <a:lnTo>
                    <a:pt x="2545956" y="1643062"/>
                  </a:lnTo>
                  <a:lnTo>
                    <a:pt x="2511602" y="1646872"/>
                  </a:lnTo>
                  <a:lnTo>
                    <a:pt x="2500401" y="1649412"/>
                  </a:lnTo>
                  <a:lnTo>
                    <a:pt x="2493149" y="1651952"/>
                  </a:lnTo>
                  <a:lnTo>
                    <a:pt x="2485606" y="1653222"/>
                  </a:lnTo>
                  <a:lnTo>
                    <a:pt x="2470416" y="1653222"/>
                  </a:lnTo>
                  <a:lnTo>
                    <a:pt x="2462885" y="1651952"/>
                  </a:lnTo>
                  <a:lnTo>
                    <a:pt x="2455634" y="1649412"/>
                  </a:lnTo>
                  <a:lnTo>
                    <a:pt x="2444432" y="1646872"/>
                  </a:lnTo>
                  <a:lnTo>
                    <a:pt x="2380424" y="1658302"/>
                  </a:lnTo>
                  <a:lnTo>
                    <a:pt x="2358974" y="1692592"/>
                  </a:lnTo>
                  <a:lnTo>
                    <a:pt x="2344826" y="1733232"/>
                  </a:lnTo>
                  <a:lnTo>
                    <a:pt x="2337016" y="1767522"/>
                  </a:lnTo>
                  <a:lnTo>
                    <a:pt x="2281301" y="1786572"/>
                  </a:lnTo>
                  <a:lnTo>
                    <a:pt x="2242172" y="1805622"/>
                  </a:lnTo>
                  <a:lnTo>
                    <a:pt x="2219096" y="1824672"/>
                  </a:lnTo>
                  <a:lnTo>
                    <a:pt x="2211514" y="1844992"/>
                  </a:lnTo>
                  <a:lnTo>
                    <a:pt x="2210333" y="1852612"/>
                  </a:lnTo>
                  <a:lnTo>
                    <a:pt x="2212784" y="1860232"/>
                  </a:lnTo>
                  <a:lnTo>
                    <a:pt x="2218182" y="1865312"/>
                  </a:lnTo>
                  <a:lnTo>
                    <a:pt x="2224100" y="1869122"/>
                  </a:lnTo>
                  <a:lnTo>
                    <a:pt x="2231555" y="1869122"/>
                  </a:lnTo>
                  <a:lnTo>
                    <a:pt x="2241372" y="1867852"/>
                  </a:lnTo>
                  <a:lnTo>
                    <a:pt x="2254415" y="1865312"/>
                  </a:lnTo>
                  <a:lnTo>
                    <a:pt x="2263610" y="1864042"/>
                  </a:lnTo>
                  <a:lnTo>
                    <a:pt x="2274582" y="1861502"/>
                  </a:lnTo>
                  <a:lnTo>
                    <a:pt x="2287435" y="1858962"/>
                  </a:lnTo>
                  <a:lnTo>
                    <a:pt x="2302306" y="1856422"/>
                  </a:lnTo>
                  <a:lnTo>
                    <a:pt x="2277732" y="1884362"/>
                  </a:lnTo>
                  <a:lnTo>
                    <a:pt x="2277897" y="1886902"/>
                  </a:lnTo>
                  <a:lnTo>
                    <a:pt x="2277973" y="1888172"/>
                  </a:lnTo>
                  <a:lnTo>
                    <a:pt x="2278049" y="1889442"/>
                  </a:lnTo>
                  <a:lnTo>
                    <a:pt x="2278126" y="1890712"/>
                  </a:lnTo>
                  <a:lnTo>
                    <a:pt x="2283282" y="1894522"/>
                  </a:lnTo>
                  <a:lnTo>
                    <a:pt x="2284780" y="1895792"/>
                  </a:lnTo>
                  <a:lnTo>
                    <a:pt x="2286393" y="1895792"/>
                  </a:lnTo>
                  <a:lnTo>
                    <a:pt x="2299728" y="1898332"/>
                  </a:lnTo>
                  <a:lnTo>
                    <a:pt x="2328456" y="1898332"/>
                  </a:lnTo>
                  <a:lnTo>
                    <a:pt x="2336038" y="1897062"/>
                  </a:lnTo>
                  <a:lnTo>
                    <a:pt x="2336038" y="1916112"/>
                  </a:lnTo>
                  <a:lnTo>
                    <a:pt x="2339873" y="1949132"/>
                  </a:lnTo>
                  <a:lnTo>
                    <a:pt x="2350947" y="1979612"/>
                  </a:lnTo>
                  <a:lnTo>
                    <a:pt x="2368651" y="2006282"/>
                  </a:lnTo>
                  <a:lnTo>
                    <a:pt x="2392413" y="2029142"/>
                  </a:lnTo>
                  <a:lnTo>
                    <a:pt x="2392438" y="2064702"/>
                  </a:lnTo>
                  <a:lnTo>
                    <a:pt x="2387816" y="2071052"/>
                  </a:lnTo>
                  <a:lnTo>
                    <a:pt x="2380742" y="2074862"/>
                  </a:lnTo>
                  <a:lnTo>
                    <a:pt x="2359837" y="2083409"/>
                  </a:lnTo>
                  <a:lnTo>
                    <a:pt x="2359837" y="2245042"/>
                  </a:lnTo>
                  <a:lnTo>
                    <a:pt x="2331326" y="2245042"/>
                  </a:lnTo>
                  <a:lnTo>
                    <a:pt x="2319223" y="2126932"/>
                  </a:lnTo>
                  <a:lnTo>
                    <a:pt x="2318448" y="2119312"/>
                  </a:lnTo>
                  <a:lnTo>
                    <a:pt x="2345906" y="2109152"/>
                  </a:lnTo>
                  <a:lnTo>
                    <a:pt x="2359837" y="2245042"/>
                  </a:lnTo>
                  <a:lnTo>
                    <a:pt x="2359837" y="2083409"/>
                  </a:lnTo>
                  <a:lnTo>
                    <a:pt x="2334145" y="2093912"/>
                  </a:lnTo>
                  <a:lnTo>
                    <a:pt x="2302738" y="2105342"/>
                  </a:lnTo>
                  <a:lnTo>
                    <a:pt x="2272525" y="2119312"/>
                  </a:lnTo>
                  <a:lnTo>
                    <a:pt x="2243937" y="2134552"/>
                  </a:lnTo>
                  <a:lnTo>
                    <a:pt x="2217356" y="2153602"/>
                  </a:lnTo>
                  <a:lnTo>
                    <a:pt x="2216086" y="2154872"/>
                  </a:lnTo>
                  <a:lnTo>
                    <a:pt x="2214956" y="2156142"/>
                  </a:lnTo>
                  <a:lnTo>
                    <a:pt x="2213762" y="2157412"/>
                  </a:lnTo>
                  <a:lnTo>
                    <a:pt x="2213762" y="2185352"/>
                  </a:lnTo>
                  <a:lnTo>
                    <a:pt x="2217801" y="2179002"/>
                  </a:lnTo>
                  <a:lnTo>
                    <a:pt x="2223008" y="2173922"/>
                  </a:lnTo>
                  <a:lnTo>
                    <a:pt x="2263254" y="2144712"/>
                  </a:lnTo>
                  <a:lnTo>
                    <a:pt x="2300274" y="2126932"/>
                  </a:lnTo>
                  <a:lnTo>
                    <a:pt x="2312505" y="2245042"/>
                  </a:lnTo>
                  <a:lnTo>
                    <a:pt x="2304516" y="2248852"/>
                  </a:lnTo>
                  <a:lnTo>
                    <a:pt x="2297963" y="2253932"/>
                  </a:lnTo>
                  <a:lnTo>
                    <a:pt x="2293239" y="2260282"/>
                  </a:lnTo>
                  <a:lnTo>
                    <a:pt x="2290737" y="2269172"/>
                  </a:lnTo>
                  <a:lnTo>
                    <a:pt x="2273935" y="2389822"/>
                  </a:lnTo>
                  <a:lnTo>
                    <a:pt x="2258530" y="2387282"/>
                  </a:lnTo>
                  <a:lnTo>
                    <a:pt x="2243340" y="2382202"/>
                  </a:lnTo>
                  <a:lnTo>
                    <a:pt x="2228392" y="2378392"/>
                  </a:lnTo>
                  <a:lnTo>
                    <a:pt x="2213711" y="2372042"/>
                  </a:lnTo>
                  <a:lnTo>
                    <a:pt x="2213711" y="2392362"/>
                  </a:lnTo>
                  <a:lnTo>
                    <a:pt x="2252827" y="2403792"/>
                  </a:lnTo>
                  <a:lnTo>
                    <a:pt x="2301430" y="2412682"/>
                  </a:lnTo>
                  <a:lnTo>
                    <a:pt x="2357132" y="2419032"/>
                  </a:lnTo>
                  <a:lnTo>
                    <a:pt x="2417508" y="2422842"/>
                  </a:lnTo>
                  <a:lnTo>
                    <a:pt x="2480157" y="2424112"/>
                  </a:lnTo>
                  <a:lnTo>
                    <a:pt x="2541320" y="2424112"/>
                  </a:lnTo>
                  <a:lnTo>
                    <a:pt x="2600045" y="2420302"/>
                  </a:lnTo>
                  <a:lnTo>
                    <a:pt x="2654046" y="2413952"/>
                  </a:lnTo>
                  <a:lnTo>
                    <a:pt x="2694343" y="2406332"/>
                  </a:lnTo>
                  <a:lnTo>
                    <a:pt x="2701061" y="2405062"/>
                  </a:lnTo>
                  <a:lnTo>
                    <a:pt x="2738805" y="2393632"/>
                  </a:lnTo>
                  <a:lnTo>
                    <a:pt x="2744038" y="2391092"/>
                  </a:lnTo>
                  <a:lnTo>
                    <a:pt x="2764993" y="2380932"/>
                  </a:lnTo>
                  <a:lnTo>
                    <a:pt x="2768841" y="2377122"/>
                  </a:lnTo>
                  <a:lnTo>
                    <a:pt x="2768841" y="2217102"/>
                  </a:lnTo>
                  <a:close/>
                </a:path>
              </a:pathLst>
            </a:custGeom>
            <a:solidFill>
              <a:srgbClr val="000000"/>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latin typeface="Calibri"/>
                <a:ea typeface="+mn-ea"/>
                <a:cs typeface="+mn-cs"/>
              </a:endParaRPr>
            </a:p>
          </p:txBody>
        </p:sp>
      </p:grpSp>
      <p:grpSp>
        <p:nvGrpSpPr>
          <p:cNvPr id="12" name="object 12"/>
          <p:cNvGrpSpPr/>
          <p:nvPr/>
        </p:nvGrpSpPr>
        <p:grpSpPr>
          <a:xfrm>
            <a:off x="7879651" y="4128287"/>
            <a:ext cx="687070" cy="744220"/>
            <a:chOff x="6355651" y="4128287"/>
            <a:chExt cx="687070" cy="744220"/>
          </a:xfrm>
        </p:grpSpPr>
        <p:sp>
          <p:nvSpPr>
            <p:cNvPr id="13" name="object 13"/>
            <p:cNvSpPr/>
            <p:nvPr/>
          </p:nvSpPr>
          <p:spPr>
            <a:xfrm>
              <a:off x="6355651" y="4128287"/>
              <a:ext cx="687070" cy="744220"/>
            </a:xfrm>
            <a:custGeom>
              <a:avLst/>
              <a:gdLst/>
              <a:ahLst/>
              <a:cxnLst/>
              <a:rect l="l" t="t" r="r" b="b"/>
              <a:pathLst>
                <a:path w="687070" h="744220">
                  <a:moveTo>
                    <a:pt x="215595" y="682561"/>
                  </a:moveTo>
                  <a:lnTo>
                    <a:pt x="214630" y="678065"/>
                  </a:lnTo>
                  <a:lnTo>
                    <a:pt x="212712" y="673938"/>
                  </a:lnTo>
                  <a:lnTo>
                    <a:pt x="150609" y="533717"/>
                  </a:lnTo>
                  <a:lnTo>
                    <a:pt x="150609" y="460324"/>
                  </a:lnTo>
                  <a:lnTo>
                    <a:pt x="150609" y="438683"/>
                  </a:lnTo>
                  <a:lnTo>
                    <a:pt x="151638" y="431546"/>
                  </a:lnTo>
                  <a:lnTo>
                    <a:pt x="151701" y="431126"/>
                  </a:lnTo>
                  <a:lnTo>
                    <a:pt x="151828" y="430276"/>
                  </a:lnTo>
                  <a:lnTo>
                    <a:pt x="155028" y="422541"/>
                  </a:lnTo>
                  <a:lnTo>
                    <a:pt x="160020" y="415810"/>
                  </a:lnTo>
                  <a:lnTo>
                    <a:pt x="165455" y="411391"/>
                  </a:lnTo>
                  <a:lnTo>
                    <a:pt x="166598" y="410451"/>
                  </a:lnTo>
                  <a:lnTo>
                    <a:pt x="171704" y="408127"/>
                  </a:lnTo>
                  <a:lnTo>
                    <a:pt x="173964" y="402107"/>
                  </a:lnTo>
                  <a:lnTo>
                    <a:pt x="171640" y="397002"/>
                  </a:lnTo>
                  <a:lnTo>
                    <a:pt x="171538" y="396773"/>
                  </a:lnTo>
                  <a:lnTo>
                    <a:pt x="171424" y="396557"/>
                  </a:lnTo>
                  <a:lnTo>
                    <a:pt x="171310" y="396328"/>
                  </a:lnTo>
                  <a:lnTo>
                    <a:pt x="169595" y="392264"/>
                  </a:lnTo>
                  <a:lnTo>
                    <a:pt x="166687" y="390690"/>
                  </a:lnTo>
                  <a:lnTo>
                    <a:pt x="165303" y="389928"/>
                  </a:lnTo>
                  <a:lnTo>
                    <a:pt x="160959" y="390690"/>
                  </a:lnTo>
                  <a:lnTo>
                    <a:pt x="136499" y="390690"/>
                  </a:lnTo>
                  <a:lnTo>
                    <a:pt x="136499" y="411391"/>
                  </a:lnTo>
                  <a:lnTo>
                    <a:pt x="133324" y="417817"/>
                  </a:lnTo>
                  <a:lnTo>
                    <a:pt x="131000" y="424561"/>
                  </a:lnTo>
                  <a:lnTo>
                    <a:pt x="129628" y="431126"/>
                  </a:lnTo>
                  <a:lnTo>
                    <a:pt x="129540" y="431546"/>
                  </a:lnTo>
                  <a:lnTo>
                    <a:pt x="128968" y="438683"/>
                  </a:lnTo>
                  <a:lnTo>
                    <a:pt x="128968" y="460324"/>
                  </a:lnTo>
                  <a:lnTo>
                    <a:pt x="86626" y="460324"/>
                  </a:lnTo>
                  <a:lnTo>
                    <a:pt x="86626" y="438683"/>
                  </a:lnTo>
                  <a:lnTo>
                    <a:pt x="86309" y="431546"/>
                  </a:lnTo>
                  <a:lnTo>
                    <a:pt x="84937" y="424561"/>
                  </a:lnTo>
                  <a:lnTo>
                    <a:pt x="82537" y="417817"/>
                  </a:lnTo>
                  <a:lnTo>
                    <a:pt x="79095" y="411391"/>
                  </a:lnTo>
                  <a:lnTo>
                    <a:pt x="136499" y="411391"/>
                  </a:lnTo>
                  <a:lnTo>
                    <a:pt x="136499" y="390690"/>
                  </a:lnTo>
                  <a:lnTo>
                    <a:pt x="53695" y="390690"/>
                  </a:lnTo>
                  <a:lnTo>
                    <a:pt x="47828" y="390321"/>
                  </a:lnTo>
                  <a:lnTo>
                    <a:pt x="42786" y="394792"/>
                  </a:lnTo>
                  <a:lnTo>
                    <a:pt x="42418" y="400659"/>
                  </a:lnTo>
                  <a:lnTo>
                    <a:pt x="42075" y="405307"/>
                  </a:lnTo>
                  <a:lnTo>
                    <a:pt x="44284" y="409359"/>
                  </a:lnTo>
                  <a:lnTo>
                    <a:pt x="48056" y="411391"/>
                  </a:lnTo>
                  <a:lnTo>
                    <a:pt x="54825" y="416623"/>
                  </a:lnTo>
                  <a:lnTo>
                    <a:pt x="59893" y="423329"/>
                  </a:lnTo>
                  <a:lnTo>
                    <a:pt x="63042" y="431126"/>
                  </a:lnTo>
                  <a:lnTo>
                    <a:pt x="63931" y="438683"/>
                  </a:lnTo>
                  <a:lnTo>
                    <a:pt x="64046" y="534670"/>
                  </a:lnTo>
                  <a:lnTo>
                    <a:pt x="2882" y="673938"/>
                  </a:lnTo>
                  <a:lnTo>
                    <a:pt x="0" y="686054"/>
                  </a:lnTo>
                  <a:lnTo>
                    <a:pt x="19824" y="716280"/>
                  </a:lnTo>
                  <a:lnTo>
                    <a:pt x="23939" y="718210"/>
                  </a:lnTo>
                  <a:lnTo>
                    <a:pt x="28448" y="719175"/>
                  </a:lnTo>
                  <a:lnTo>
                    <a:pt x="183172" y="719175"/>
                  </a:lnTo>
                  <a:lnTo>
                    <a:pt x="195910" y="716724"/>
                  </a:lnTo>
                  <a:lnTo>
                    <a:pt x="206044" y="710006"/>
                  </a:lnTo>
                  <a:lnTo>
                    <a:pt x="212928" y="699973"/>
                  </a:lnTo>
                  <a:lnTo>
                    <a:pt x="215531" y="687641"/>
                  </a:lnTo>
                  <a:lnTo>
                    <a:pt x="215595" y="682561"/>
                  </a:lnTo>
                  <a:close/>
                </a:path>
                <a:path w="687070" h="744220">
                  <a:moveTo>
                    <a:pt x="686917" y="526770"/>
                  </a:moveTo>
                  <a:lnTo>
                    <a:pt x="677049" y="487845"/>
                  </a:lnTo>
                  <a:lnTo>
                    <a:pt x="652106" y="456361"/>
                  </a:lnTo>
                  <a:lnTo>
                    <a:pt x="649287" y="454253"/>
                  </a:lnTo>
                  <a:lnTo>
                    <a:pt x="649287" y="672147"/>
                  </a:lnTo>
                  <a:lnTo>
                    <a:pt x="618820" y="683996"/>
                  </a:lnTo>
                  <a:lnTo>
                    <a:pt x="576922" y="693280"/>
                  </a:lnTo>
                  <a:lnTo>
                    <a:pt x="526275" y="700024"/>
                  </a:lnTo>
                  <a:lnTo>
                    <a:pt x="469544" y="704215"/>
                  </a:lnTo>
                  <a:lnTo>
                    <a:pt x="409409" y="705878"/>
                  </a:lnTo>
                  <a:lnTo>
                    <a:pt x="409409" y="650621"/>
                  </a:lnTo>
                  <a:lnTo>
                    <a:pt x="469684" y="608584"/>
                  </a:lnTo>
                  <a:lnTo>
                    <a:pt x="516229" y="576122"/>
                  </a:lnTo>
                  <a:lnTo>
                    <a:pt x="518147" y="568388"/>
                  </a:lnTo>
                  <a:lnTo>
                    <a:pt x="496836" y="527291"/>
                  </a:lnTo>
                  <a:lnTo>
                    <a:pt x="538861" y="527291"/>
                  </a:lnTo>
                  <a:lnTo>
                    <a:pt x="545185" y="520979"/>
                  </a:lnTo>
                  <a:lnTo>
                    <a:pt x="545071" y="511073"/>
                  </a:lnTo>
                  <a:lnTo>
                    <a:pt x="526846" y="429602"/>
                  </a:lnTo>
                  <a:lnTo>
                    <a:pt x="553694" y="440359"/>
                  </a:lnTo>
                  <a:lnTo>
                    <a:pt x="604240" y="468147"/>
                  </a:lnTo>
                  <a:lnTo>
                    <a:pt x="636409" y="493636"/>
                  </a:lnTo>
                  <a:lnTo>
                    <a:pt x="649287" y="672147"/>
                  </a:lnTo>
                  <a:lnTo>
                    <a:pt x="649287" y="454253"/>
                  </a:lnTo>
                  <a:lnTo>
                    <a:pt x="627862" y="438188"/>
                  </a:lnTo>
                  <a:lnTo>
                    <a:pt x="613410" y="429602"/>
                  </a:lnTo>
                  <a:lnTo>
                    <a:pt x="599033" y="421055"/>
                  </a:lnTo>
                  <a:lnTo>
                    <a:pt x="582041" y="412851"/>
                  </a:lnTo>
                  <a:lnTo>
                    <a:pt x="565162" y="404698"/>
                  </a:lnTo>
                  <a:lnTo>
                    <a:pt x="525741" y="388823"/>
                  </a:lnTo>
                  <a:lnTo>
                    <a:pt x="540524" y="386702"/>
                  </a:lnTo>
                  <a:lnTo>
                    <a:pt x="555129" y="383590"/>
                  </a:lnTo>
                  <a:lnTo>
                    <a:pt x="569480" y="379501"/>
                  </a:lnTo>
                  <a:lnTo>
                    <a:pt x="583412" y="374484"/>
                  </a:lnTo>
                  <a:lnTo>
                    <a:pt x="583603" y="374484"/>
                  </a:lnTo>
                  <a:lnTo>
                    <a:pt x="580009" y="371627"/>
                  </a:lnTo>
                  <a:lnTo>
                    <a:pt x="574687" y="365493"/>
                  </a:lnTo>
                  <a:lnTo>
                    <a:pt x="571258" y="361556"/>
                  </a:lnTo>
                  <a:lnTo>
                    <a:pt x="560031" y="341706"/>
                  </a:lnTo>
                  <a:lnTo>
                    <a:pt x="559079" y="338924"/>
                  </a:lnTo>
                  <a:lnTo>
                    <a:pt x="549084" y="309587"/>
                  </a:lnTo>
                  <a:lnTo>
                    <a:pt x="549249" y="276974"/>
                  </a:lnTo>
                  <a:lnTo>
                    <a:pt x="557796" y="232816"/>
                  </a:lnTo>
                  <a:lnTo>
                    <a:pt x="567969" y="183984"/>
                  </a:lnTo>
                  <a:lnTo>
                    <a:pt x="572909" y="138201"/>
                  </a:lnTo>
                  <a:lnTo>
                    <a:pt x="567715" y="98450"/>
                  </a:lnTo>
                  <a:lnTo>
                    <a:pt x="535178" y="56629"/>
                  </a:lnTo>
                  <a:lnTo>
                    <a:pt x="532752" y="55994"/>
                  </a:lnTo>
                  <a:lnTo>
                    <a:pt x="521779" y="53111"/>
                  </a:lnTo>
                  <a:lnTo>
                    <a:pt x="513473" y="53200"/>
                  </a:lnTo>
                  <a:lnTo>
                    <a:pt x="513473" y="499033"/>
                  </a:lnTo>
                  <a:lnTo>
                    <a:pt x="465861" y="499033"/>
                  </a:lnTo>
                  <a:lnTo>
                    <a:pt x="459549" y="505333"/>
                  </a:lnTo>
                  <a:lnTo>
                    <a:pt x="459536" y="515378"/>
                  </a:lnTo>
                  <a:lnTo>
                    <a:pt x="460082" y="517639"/>
                  </a:lnTo>
                  <a:lnTo>
                    <a:pt x="484098" y="564095"/>
                  </a:lnTo>
                  <a:lnTo>
                    <a:pt x="420293" y="608584"/>
                  </a:lnTo>
                  <a:lnTo>
                    <a:pt x="424903" y="593051"/>
                  </a:lnTo>
                  <a:lnTo>
                    <a:pt x="478370" y="412851"/>
                  </a:lnTo>
                  <a:lnTo>
                    <a:pt x="496239" y="421957"/>
                  </a:lnTo>
                  <a:lnTo>
                    <a:pt x="513473" y="499033"/>
                  </a:lnTo>
                  <a:lnTo>
                    <a:pt x="513473" y="53200"/>
                  </a:lnTo>
                  <a:lnTo>
                    <a:pt x="508241" y="53251"/>
                  </a:lnTo>
                  <a:lnTo>
                    <a:pt x="508241" y="186651"/>
                  </a:lnTo>
                  <a:lnTo>
                    <a:pt x="508241" y="226009"/>
                  </a:lnTo>
                  <a:lnTo>
                    <a:pt x="499338" y="269938"/>
                  </a:lnTo>
                  <a:lnTo>
                    <a:pt x="475132" y="305816"/>
                  </a:lnTo>
                  <a:lnTo>
                    <a:pt x="456361" y="318490"/>
                  </a:lnTo>
                  <a:lnTo>
                    <a:pt x="456361" y="387959"/>
                  </a:lnTo>
                  <a:lnTo>
                    <a:pt x="456298" y="388150"/>
                  </a:lnTo>
                  <a:lnTo>
                    <a:pt x="456196" y="388327"/>
                  </a:lnTo>
                  <a:lnTo>
                    <a:pt x="395478" y="593051"/>
                  </a:lnTo>
                  <a:lnTo>
                    <a:pt x="370674" y="509409"/>
                  </a:lnTo>
                  <a:lnTo>
                    <a:pt x="370674" y="608571"/>
                  </a:lnTo>
                  <a:lnTo>
                    <a:pt x="306793" y="564095"/>
                  </a:lnTo>
                  <a:lnTo>
                    <a:pt x="333438" y="512686"/>
                  </a:lnTo>
                  <a:lnTo>
                    <a:pt x="330733" y="504164"/>
                  </a:lnTo>
                  <a:lnTo>
                    <a:pt x="321818" y="499541"/>
                  </a:lnTo>
                  <a:lnTo>
                    <a:pt x="319722" y="499033"/>
                  </a:lnTo>
                  <a:lnTo>
                    <a:pt x="277495" y="499033"/>
                  </a:lnTo>
                  <a:lnTo>
                    <a:pt x="293014" y="429602"/>
                  </a:lnTo>
                  <a:lnTo>
                    <a:pt x="293077" y="429298"/>
                  </a:lnTo>
                  <a:lnTo>
                    <a:pt x="294728" y="421957"/>
                  </a:lnTo>
                  <a:lnTo>
                    <a:pt x="295414" y="421576"/>
                  </a:lnTo>
                  <a:lnTo>
                    <a:pt x="312559" y="412851"/>
                  </a:lnTo>
                  <a:lnTo>
                    <a:pt x="370674" y="608571"/>
                  </a:lnTo>
                  <a:lnTo>
                    <a:pt x="370674" y="509409"/>
                  </a:lnTo>
                  <a:lnTo>
                    <a:pt x="342049" y="412851"/>
                  </a:lnTo>
                  <a:lnTo>
                    <a:pt x="335673" y="391350"/>
                  </a:lnTo>
                  <a:lnTo>
                    <a:pt x="335572" y="391020"/>
                  </a:lnTo>
                  <a:lnTo>
                    <a:pt x="334924" y="388823"/>
                  </a:lnTo>
                  <a:lnTo>
                    <a:pt x="334835" y="388543"/>
                  </a:lnTo>
                  <a:lnTo>
                    <a:pt x="334391" y="387515"/>
                  </a:lnTo>
                  <a:lnTo>
                    <a:pt x="337286" y="381279"/>
                  </a:lnTo>
                  <a:lnTo>
                    <a:pt x="338759" y="374637"/>
                  </a:lnTo>
                  <a:lnTo>
                    <a:pt x="338785" y="365493"/>
                  </a:lnTo>
                  <a:lnTo>
                    <a:pt x="366623" y="373811"/>
                  </a:lnTo>
                  <a:lnTo>
                    <a:pt x="395274" y="376593"/>
                  </a:lnTo>
                  <a:lnTo>
                    <a:pt x="423926" y="373811"/>
                  </a:lnTo>
                  <a:lnTo>
                    <a:pt x="451751" y="365493"/>
                  </a:lnTo>
                  <a:lnTo>
                    <a:pt x="451739" y="374637"/>
                  </a:lnTo>
                  <a:lnTo>
                    <a:pt x="453250" y="381279"/>
                  </a:lnTo>
                  <a:lnTo>
                    <a:pt x="453326" y="381609"/>
                  </a:lnTo>
                  <a:lnTo>
                    <a:pt x="456361" y="387959"/>
                  </a:lnTo>
                  <a:lnTo>
                    <a:pt x="456361" y="318490"/>
                  </a:lnTo>
                  <a:lnTo>
                    <a:pt x="439267" y="330022"/>
                  </a:lnTo>
                  <a:lnTo>
                    <a:pt x="395338" y="338924"/>
                  </a:lnTo>
                  <a:lnTo>
                    <a:pt x="351409" y="330022"/>
                  </a:lnTo>
                  <a:lnTo>
                    <a:pt x="315531" y="305816"/>
                  </a:lnTo>
                  <a:lnTo>
                    <a:pt x="291325" y="269938"/>
                  </a:lnTo>
                  <a:lnTo>
                    <a:pt x="282422" y="226009"/>
                  </a:lnTo>
                  <a:lnTo>
                    <a:pt x="282422" y="178409"/>
                  </a:lnTo>
                  <a:lnTo>
                    <a:pt x="287007" y="178130"/>
                  </a:lnTo>
                  <a:lnTo>
                    <a:pt x="291566" y="177584"/>
                  </a:lnTo>
                  <a:lnTo>
                    <a:pt x="296100" y="176771"/>
                  </a:lnTo>
                  <a:lnTo>
                    <a:pt x="319608" y="172808"/>
                  </a:lnTo>
                  <a:lnTo>
                    <a:pt x="342760" y="167182"/>
                  </a:lnTo>
                  <a:lnTo>
                    <a:pt x="387578" y="151028"/>
                  </a:lnTo>
                  <a:lnTo>
                    <a:pt x="428967" y="129514"/>
                  </a:lnTo>
                  <a:lnTo>
                    <a:pt x="466191" y="101917"/>
                  </a:lnTo>
                  <a:lnTo>
                    <a:pt x="469722" y="98450"/>
                  </a:lnTo>
                  <a:lnTo>
                    <a:pt x="475538" y="98450"/>
                  </a:lnTo>
                  <a:lnTo>
                    <a:pt x="480390" y="103390"/>
                  </a:lnTo>
                  <a:lnTo>
                    <a:pt x="481266" y="105130"/>
                  </a:lnTo>
                  <a:lnTo>
                    <a:pt x="483806" y="121005"/>
                  </a:lnTo>
                  <a:lnTo>
                    <a:pt x="487210" y="138201"/>
                  </a:lnTo>
                  <a:lnTo>
                    <a:pt x="500214" y="174485"/>
                  </a:lnTo>
                  <a:lnTo>
                    <a:pt x="508241" y="186651"/>
                  </a:lnTo>
                  <a:lnTo>
                    <a:pt x="508241" y="53251"/>
                  </a:lnTo>
                  <a:lnTo>
                    <a:pt x="506222" y="53263"/>
                  </a:lnTo>
                  <a:lnTo>
                    <a:pt x="493344" y="54952"/>
                  </a:lnTo>
                  <a:lnTo>
                    <a:pt x="487972" y="55994"/>
                  </a:lnTo>
                  <a:lnTo>
                    <a:pt x="484428" y="50673"/>
                  </a:lnTo>
                  <a:lnTo>
                    <a:pt x="472351" y="37655"/>
                  </a:lnTo>
                  <a:lnTo>
                    <a:pt x="449618" y="21310"/>
                  </a:lnTo>
                  <a:lnTo>
                    <a:pt x="414058" y="5981"/>
                  </a:lnTo>
                  <a:lnTo>
                    <a:pt x="378561" y="0"/>
                  </a:lnTo>
                  <a:lnTo>
                    <a:pt x="342900" y="1054"/>
                  </a:lnTo>
                  <a:lnTo>
                    <a:pt x="275272" y="23787"/>
                  </a:lnTo>
                  <a:lnTo>
                    <a:pt x="235877" y="66916"/>
                  </a:lnTo>
                  <a:lnTo>
                    <a:pt x="225983" y="103390"/>
                  </a:lnTo>
                  <a:lnTo>
                    <a:pt x="225933" y="103543"/>
                  </a:lnTo>
                  <a:lnTo>
                    <a:pt x="222427" y="155054"/>
                  </a:lnTo>
                  <a:lnTo>
                    <a:pt x="222313" y="159905"/>
                  </a:lnTo>
                  <a:lnTo>
                    <a:pt x="223443" y="214579"/>
                  </a:lnTo>
                  <a:lnTo>
                    <a:pt x="226402" y="265671"/>
                  </a:lnTo>
                  <a:lnTo>
                    <a:pt x="228447" y="305816"/>
                  </a:lnTo>
                  <a:lnTo>
                    <a:pt x="224764" y="352933"/>
                  </a:lnTo>
                  <a:lnTo>
                    <a:pt x="207162" y="389890"/>
                  </a:lnTo>
                  <a:lnTo>
                    <a:pt x="220129" y="390779"/>
                  </a:lnTo>
                  <a:lnTo>
                    <a:pt x="235292" y="391350"/>
                  </a:lnTo>
                  <a:lnTo>
                    <a:pt x="246113" y="391350"/>
                  </a:lnTo>
                  <a:lnTo>
                    <a:pt x="259105" y="391020"/>
                  </a:lnTo>
                  <a:lnTo>
                    <a:pt x="235915" y="400088"/>
                  </a:lnTo>
                  <a:lnTo>
                    <a:pt x="213207" y="410273"/>
                  </a:lnTo>
                  <a:lnTo>
                    <a:pt x="191033" y="421576"/>
                  </a:lnTo>
                  <a:lnTo>
                    <a:pt x="169430" y="433971"/>
                  </a:lnTo>
                  <a:lnTo>
                    <a:pt x="169430" y="479780"/>
                  </a:lnTo>
                  <a:lnTo>
                    <a:pt x="191706" y="464629"/>
                  </a:lnTo>
                  <a:lnTo>
                    <a:pt x="214972" y="451142"/>
                  </a:lnTo>
                  <a:lnTo>
                    <a:pt x="239141" y="439343"/>
                  </a:lnTo>
                  <a:lnTo>
                    <a:pt x="264134" y="429298"/>
                  </a:lnTo>
                  <a:lnTo>
                    <a:pt x="244360" y="517639"/>
                  </a:lnTo>
                  <a:lnTo>
                    <a:pt x="249148" y="525183"/>
                  </a:lnTo>
                  <a:lnTo>
                    <a:pt x="258533" y="527291"/>
                  </a:lnTo>
                  <a:lnTo>
                    <a:pt x="294055" y="527291"/>
                  </a:lnTo>
                  <a:lnTo>
                    <a:pt x="274967" y="564095"/>
                  </a:lnTo>
                  <a:lnTo>
                    <a:pt x="272783" y="568388"/>
                  </a:lnTo>
                  <a:lnTo>
                    <a:pt x="274739" y="576122"/>
                  </a:lnTo>
                  <a:lnTo>
                    <a:pt x="381228" y="650417"/>
                  </a:lnTo>
                  <a:lnTo>
                    <a:pt x="381228" y="705840"/>
                  </a:lnTo>
                  <a:lnTo>
                    <a:pt x="344195" y="704964"/>
                  </a:lnTo>
                  <a:lnTo>
                    <a:pt x="307238" y="702945"/>
                  </a:lnTo>
                  <a:lnTo>
                    <a:pt x="270344" y="699744"/>
                  </a:lnTo>
                  <a:lnTo>
                    <a:pt x="233578" y="695388"/>
                  </a:lnTo>
                  <a:lnTo>
                    <a:pt x="230860" y="705700"/>
                  </a:lnTo>
                  <a:lnTo>
                    <a:pt x="226085" y="715098"/>
                  </a:lnTo>
                  <a:lnTo>
                    <a:pt x="219341" y="723353"/>
                  </a:lnTo>
                  <a:lnTo>
                    <a:pt x="211137" y="729932"/>
                  </a:lnTo>
                  <a:lnTo>
                    <a:pt x="257619" y="736384"/>
                  </a:lnTo>
                  <a:lnTo>
                    <a:pt x="304304" y="740905"/>
                  </a:lnTo>
                  <a:lnTo>
                    <a:pt x="351142" y="743470"/>
                  </a:lnTo>
                  <a:lnTo>
                    <a:pt x="398068" y="744105"/>
                  </a:lnTo>
                  <a:lnTo>
                    <a:pt x="457847" y="742797"/>
                  </a:lnTo>
                  <a:lnTo>
                    <a:pt x="515327" y="738911"/>
                  </a:lnTo>
                  <a:lnTo>
                    <a:pt x="568375" y="732421"/>
                  </a:lnTo>
                  <a:lnTo>
                    <a:pt x="614819" y="723353"/>
                  </a:lnTo>
                  <a:lnTo>
                    <a:pt x="652551" y="711695"/>
                  </a:lnTo>
                  <a:lnTo>
                    <a:pt x="686917" y="691819"/>
                  </a:lnTo>
                  <a:lnTo>
                    <a:pt x="686917" y="526770"/>
                  </a:lnTo>
                  <a:close/>
                </a:path>
              </a:pathLst>
            </a:custGeom>
            <a:solidFill>
              <a:srgbClr val="000000"/>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latin typeface="Calibri"/>
                <a:ea typeface="+mn-ea"/>
                <a:cs typeface="+mn-cs"/>
              </a:endParaRPr>
            </a:p>
          </p:txBody>
        </p:sp>
        <p:pic>
          <p:nvPicPr>
            <p:cNvPr id="14" name="object 14"/>
            <p:cNvPicPr/>
            <p:nvPr/>
          </p:nvPicPr>
          <p:blipFill>
            <a:blip r:embed="rId3" cstate="print"/>
            <a:stretch>
              <a:fillRect/>
            </a:stretch>
          </p:blipFill>
          <p:spPr>
            <a:xfrm>
              <a:off x="6426290" y="4373105"/>
              <a:ext cx="91267" cy="134568"/>
            </a:xfrm>
            <a:prstGeom prst="rect">
              <a:avLst/>
            </a:prstGeom>
          </p:spPr>
        </p:pic>
      </p:grpSp>
      <p:sp>
        <p:nvSpPr>
          <p:cNvPr id="15" name="object 15"/>
          <p:cNvSpPr txBox="1"/>
          <p:nvPr/>
        </p:nvSpPr>
        <p:spPr>
          <a:xfrm>
            <a:off x="8799448" y="3986153"/>
            <a:ext cx="2850515" cy="1028487"/>
          </a:xfrm>
          <a:prstGeom prst="rect">
            <a:avLst/>
          </a:prstGeom>
        </p:spPr>
        <p:txBody>
          <a:bodyPr vert="horz" wrap="square" lIns="0" tIns="12700" rIns="0" bIns="0" rtlCol="0">
            <a:spAutoFit/>
          </a:bodyPr>
          <a:lstStyle/>
          <a:p>
            <a:pPr marL="12700" marR="5080" lvl="0" indent="0" algn="l" defTabSz="914400" rtl="0" eaLnBrk="1" fontAlgn="auto" latinLnBrk="0" hangingPunct="1">
              <a:lnSpc>
                <a:spcPct val="100000"/>
              </a:lnSpc>
              <a:spcBef>
                <a:spcPts val="100"/>
              </a:spcBef>
              <a:spcAft>
                <a:spcPts val="0"/>
              </a:spcAft>
              <a:buClrTx/>
              <a:buSzTx/>
              <a:buFontTx/>
              <a:buNone/>
              <a:tabLst/>
              <a:defRPr/>
            </a:pPr>
            <a:r>
              <a:rPr kumimoji="0" sz="2200" b="0" i="0" u="none" strike="noStrike" kern="0" cap="none" spc="0" normalizeH="0" baseline="0" noProof="0" dirty="0">
                <a:ln>
                  <a:noFill/>
                </a:ln>
                <a:solidFill>
                  <a:sysClr val="windowText" lastClr="000000"/>
                </a:solidFill>
                <a:effectLst/>
                <a:uLnTx/>
                <a:uFillTx/>
                <a:latin typeface="Calibri"/>
                <a:ea typeface="+mn-ea"/>
                <a:cs typeface="Calibri"/>
              </a:rPr>
              <a:t>BigCo</a:t>
            </a:r>
            <a:r>
              <a:rPr kumimoji="0" sz="2200" b="0" i="0" u="none" strike="noStrike" kern="0" cap="none" spc="-55" normalizeH="0" baseline="0" noProof="0" dirty="0">
                <a:ln>
                  <a:noFill/>
                </a:ln>
                <a:solidFill>
                  <a:sysClr val="windowText" lastClr="000000"/>
                </a:solidFill>
                <a:effectLst/>
                <a:uLnTx/>
                <a:uFillTx/>
                <a:latin typeface="Calibri"/>
                <a:ea typeface="+mn-ea"/>
                <a:cs typeface="Calibri"/>
              </a:rPr>
              <a:t> </a:t>
            </a:r>
            <a:r>
              <a:rPr kumimoji="0" sz="2200" b="0" i="0" u="none" strike="noStrike" kern="0" cap="none" spc="0" normalizeH="0" baseline="0" noProof="0" dirty="0">
                <a:ln>
                  <a:noFill/>
                </a:ln>
                <a:solidFill>
                  <a:sysClr val="windowText" lastClr="000000"/>
                </a:solidFill>
                <a:effectLst/>
                <a:uLnTx/>
                <a:uFillTx/>
                <a:latin typeface="Calibri"/>
                <a:ea typeface="+mn-ea"/>
                <a:cs typeface="Calibri"/>
              </a:rPr>
              <a:t>employees</a:t>
            </a:r>
            <a:r>
              <a:rPr kumimoji="0" sz="2200" b="0" i="0" u="none" strike="noStrike" kern="0" cap="none" spc="-40" normalizeH="0" baseline="0" noProof="0" dirty="0">
                <a:ln>
                  <a:noFill/>
                </a:ln>
                <a:solidFill>
                  <a:sysClr val="windowText" lastClr="000000"/>
                </a:solidFill>
                <a:effectLst/>
                <a:uLnTx/>
                <a:uFillTx/>
                <a:latin typeface="Calibri"/>
                <a:ea typeface="+mn-ea"/>
                <a:cs typeface="Calibri"/>
              </a:rPr>
              <a:t> </a:t>
            </a:r>
            <a:r>
              <a:rPr kumimoji="0" sz="2200" b="0" i="0" u="none" strike="noStrike" kern="0" cap="none" spc="0" normalizeH="0" baseline="0" noProof="0" dirty="0">
                <a:ln>
                  <a:noFill/>
                </a:ln>
                <a:solidFill>
                  <a:sysClr val="windowText" lastClr="000000"/>
                </a:solidFill>
                <a:effectLst/>
                <a:uLnTx/>
                <a:uFillTx/>
                <a:latin typeface="Calibri"/>
                <a:ea typeface="+mn-ea"/>
                <a:cs typeface="Calibri"/>
              </a:rPr>
              <a:t>in</a:t>
            </a:r>
            <a:r>
              <a:rPr kumimoji="0" sz="2200" b="0" i="0" u="none" strike="noStrike" kern="0" cap="none" spc="-60" normalizeH="0" baseline="0" noProof="0" dirty="0">
                <a:ln>
                  <a:noFill/>
                </a:ln>
                <a:solidFill>
                  <a:sysClr val="windowText" lastClr="000000"/>
                </a:solidFill>
                <a:effectLst/>
                <a:uLnTx/>
                <a:uFillTx/>
                <a:latin typeface="Calibri"/>
                <a:ea typeface="+mn-ea"/>
                <a:cs typeface="Calibri"/>
              </a:rPr>
              <a:t> </a:t>
            </a:r>
            <a:r>
              <a:rPr kumimoji="0" sz="2200" b="0" i="0" u="none" strike="noStrike" kern="0" cap="none" spc="0" normalizeH="0" baseline="0" noProof="0" dirty="0">
                <a:ln>
                  <a:noFill/>
                </a:ln>
                <a:solidFill>
                  <a:sysClr val="windowText" lastClr="000000"/>
                </a:solidFill>
                <a:effectLst/>
                <a:uLnTx/>
                <a:uFillTx/>
                <a:latin typeface="Calibri"/>
                <a:ea typeface="+mn-ea"/>
                <a:cs typeface="Calibri"/>
              </a:rPr>
              <a:t>State</a:t>
            </a:r>
            <a:r>
              <a:rPr kumimoji="0" sz="2200" b="0" i="0" u="none" strike="noStrike" kern="0" cap="none" spc="-40" normalizeH="0" baseline="0" noProof="0" dirty="0">
                <a:ln>
                  <a:noFill/>
                </a:ln>
                <a:solidFill>
                  <a:sysClr val="windowText" lastClr="000000"/>
                </a:solidFill>
                <a:effectLst/>
                <a:uLnTx/>
                <a:uFillTx/>
                <a:latin typeface="Calibri"/>
                <a:ea typeface="+mn-ea"/>
                <a:cs typeface="Calibri"/>
              </a:rPr>
              <a:t> </a:t>
            </a:r>
            <a:r>
              <a:rPr kumimoji="0" sz="2200" b="0" i="0" u="none" strike="noStrike" kern="0" cap="none" spc="0" normalizeH="0" baseline="0" noProof="0" dirty="0">
                <a:ln>
                  <a:noFill/>
                </a:ln>
                <a:solidFill>
                  <a:sysClr val="windowText" lastClr="000000"/>
                </a:solidFill>
                <a:effectLst/>
                <a:uLnTx/>
                <a:uFillTx/>
                <a:latin typeface="Calibri"/>
                <a:ea typeface="+mn-ea"/>
                <a:cs typeface="Calibri"/>
              </a:rPr>
              <a:t>P</a:t>
            </a:r>
            <a:r>
              <a:rPr kumimoji="0" sz="2200" b="0" i="0" u="none" strike="noStrike" kern="0" cap="none" spc="-65" normalizeH="0" baseline="0" noProof="0" dirty="0">
                <a:ln>
                  <a:noFill/>
                </a:ln>
                <a:solidFill>
                  <a:sysClr val="windowText" lastClr="000000"/>
                </a:solidFill>
                <a:effectLst/>
                <a:uLnTx/>
                <a:uFillTx/>
                <a:latin typeface="Calibri"/>
                <a:ea typeface="+mn-ea"/>
                <a:cs typeface="Calibri"/>
              </a:rPr>
              <a:t> </a:t>
            </a:r>
            <a:r>
              <a:rPr kumimoji="0" sz="2200" b="0" i="0" u="none" strike="noStrike" kern="0" cap="none" spc="-25" normalizeH="0" baseline="0" noProof="0" dirty="0">
                <a:ln>
                  <a:noFill/>
                </a:ln>
                <a:solidFill>
                  <a:sysClr val="windowText" lastClr="000000"/>
                </a:solidFill>
                <a:effectLst/>
                <a:uLnTx/>
                <a:uFillTx/>
                <a:latin typeface="Calibri"/>
                <a:ea typeface="+mn-ea"/>
                <a:cs typeface="Calibri"/>
              </a:rPr>
              <a:t>for </a:t>
            </a:r>
            <a:r>
              <a:rPr kumimoji="0" lang="en-US" sz="2200" b="0" i="0" u="none" strike="noStrike" kern="0" cap="none" spc="-25" normalizeH="0" baseline="0" noProof="0" dirty="0">
                <a:ln>
                  <a:noFill/>
                </a:ln>
                <a:solidFill>
                  <a:sysClr val="windowText" lastClr="000000"/>
                </a:solidFill>
                <a:effectLst/>
                <a:uLnTx/>
                <a:uFillTx/>
                <a:latin typeface="Calibri"/>
                <a:ea typeface="+mn-ea"/>
                <a:cs typeface="Calibri"/>
              </a:rPr>
              <a:t>fewer</a:t>
            </a:r>
            <a:r>
              <a:rPr kumimoji="0" sz="2200" b="0" i="0" u="none" strike="noStrike" kern="0" cap="none" spc="-45" normalizeH="0" baseline="0" noProof="0" dirty="0">
                <a:ln>
                  <a:noFill/>
                </a:ln>
                <a:solidFill>
                  <a:sysClr val="windowText" lastClr="000000"/>
                </a:solidFill>
                <a:effectLst/>
                <a:uLnTx/>
                <a:uFillTx/>
                <a:latin typeface="Calibri"/>
                <a:ea typeface="+mn-ea"/>
                <a:cs typeface="Calibri"/>
              </a:rPr>
              <a:t> </a:t>
            </a:r>
            <a:r>
              <a:rPr kumimoji="0" sz="2200" b="0" i="0" u="none" strike="noStrike" kern="0" cap="none" spc="0" normalizeH="0" baseline="0" noProof="0" dirty="0">
                <a:ln>
                  <a:noFill/>
                </a:ln>
                <a:solidFill>
                  <a:sysClr val="windowText" lastClr="000000"/>
                </a:solidFill>
                <a:effectLst/>
                <a:uLnTx/>
                <a:uFillTx/>
                <a:latin typeface="Calibri"/>
                <a:ea typeface="+mn-ea"/>
                <a:cs typeface="Calibri"/>
              </a:rPr>
              <a:t>than</a:t>
            </a:r>
            <a:r>
              <a:rPr kumimoji="0" sz="2200" b="0" i="0" u="none" strike="noStrike" kern="0" cap="none" spc="-15" normalizeH="0" baseline="0" noProof="0" dirty="0">
                <a:ln>
                  <a:noFill/>
                </a:ln>
                <a:solidFill>
                  <a:sysClr val="windowText" lastClr="000000"/>
                </a:solidFill>
                <a:effectLst/>
                <a:uLnTx/>
                <a:uFillTx/>
                <a:latin typeface="Calibri"/>
                <a:ea typeface="+mn-ea"/>
                <a:cs typeface="Calibri"/>
              </a:rPr>
              <a:t> </a:t>
            </a:r>
            <a:r>
              <a:rPr kumimoji="0" sz="2200" b="0" i="0" u="none" strike="noStrike" kern="0" cap="none" spc="0" normalizeH="0" baseline="0" noProof="0" dirty="0">
                <a:ln>
                  <a:noFill/>
                </a:ln>
                <a:solidFill>
                  <a:sysClr val="windowText" lastClr="000000"/>
                </a:solidFill>
                <a:effectLst/>
                <a:uLnTx/>
                <a:uFillTx/>
                <a:latin typeface="Calibri"/>
                <a:ea typeface="+mn-ea"/>
                <a:cs typeface="Calibri"/>
              </a:rPr>
              <a:t>183</a:t>
            </a:r>
            <a:r>
              <a:rPr kumimoji="0" sz="2200" b="0" i="0" u="none" strike="noStrike" kern="0" cap="none" spc="-35" normalizeH="0" baseline="0" noProof="0" dirty="0">
                <a:ln>
                  <a:noFill/>
                </a:ln>
                <a:solidFill>
                  <a:sysClr val="windowText" lastClr="000000"/>
                </a:solidFill>
                <a:effectLst/>
                <a:uLnTx/>
                <a:uFillTx/>
                <a:latin typeface="Calibri"/>
                <a:ea typeface="+mn-ea"/>
                <a:cs typeface="Calibri"/>
              </a:rPr>
              <a:t> </a:t>
            </a:r>
            <a:r>
              <a:rPr kumimoji="0" sz="2200" b="0" i="0" u="none" strike="noStrike" kern="0" cap="none" spc="-10" normalizeH="0" baseline="0" noProof="0" dirty="0">
                <a:ln>
                  <a:noFill/>
                </a:ln>
                <a:solidFill>
                  <a:sysClr val="windowText" lastClr="000000"/>
                </a:solidFill>
                <a:effectLst/>
                <a:uLnTx/>
                <a:uFillTx/>
                <a:latin typeface="Calibri"/>
                <a:ea typeface="+mn-ea"/>
                <a:cs typeface="Calibri"/>
              </a:rPr>
              <a:t>days/year</a:t>
            </a:r>
            <a:endParaRPr kumimoji="0" sz="2200" b="0" i="0" u="none" strike="noStrike" kern="0" cap="none" spc="0" normalizeH="0" baseline="0" noProof="0" dirty="0">
              <a:ln>
                <a:noFill/>
              </a:ln>
              <a:solidFill>
                <a:sysClr val="windowText" lastClr="000000"/>
              </a:solidFill>
              <a:effectLst/>
              <a:uLnTx/>
              <a:uFillTx/>
              <a:latin typeface="Calibri"/>
              <a:ea typeface="+mn-ea"/>
              <a:cs typeface="Calibri"/>
            </a:endParaRPr>
          </a:p>
        </p:txBody>
      </p:sp>
      <p:sp>
        <p:nvSpPr>
          <p:cNvPr id="16" name="object 16"/>
          <p:cNvSpPr txBox="1">
            <a:spLocks noGrp="1"/>
          </p:cNvSpPr>
          <p:nvPr>
            <p:ph type="sldNum" sz="quarter" idx="7"/>
          </p:nvPr>
        </p:nvSpPr>
        <p:spPr>
          <a:prstGeom prst="rect">
            <a:avLst/>
          </a:prstGeom>
        </p:spPr>
        <p:txBody>
          <a:bodyPr vert="horz" wrap="square" lIns="0" tIns="0" rIns="0" bIns="0" rtlCol="0">
            <a:spAutoFit/>
          </a:bodyPr>
          <a:lstStyle/>
          <a:p>
            <a:pPr marL="12700" marR="0" lvl="0" indent="0" algn="l" defTabSz="914400" rtl="0" eaLnBrk="1" fontAlgn="auto" latinLnBrk="0" hangingPunct="1">
              <a:lnSpc>
                <a:spcPts val="1810"/>
              </a:lnSpc>
              <a:spcBef>
                <a:spcPts val="0"/>
              </a:spcBef>
              <a:spcAft>
                <a:spcPts val="0"/>
              </a:spcAft>
              <a:buClrTx/>
              <a:buSzTx/>
              <a:buFontTx/>
              <a:buNone/>
              <a:tabLst/>
              <a:defRPr/>
            </a:pPr>
            <a:fld id="{81D60167-4931-47E6-BA6A-407CBD079E47}" type="slidenum">
              <a:rPr kumimoji="0" sz="1800" b="0" i="0" u="none" strike="noStrike" kern="0" cap="none" spc="-25" normalizeH="0" baseline="0" noProof="0" dirty="0">
                <a:ln>
                  <a:noFill/>
                </a:ln>
                <a:solidFill>
                  <a:srgbClr val="888888"/>
                </a:solidFill>
                <a:effectLst/>
                <a:uLnTx/>
                <a:uFillTx/>
                <a:latin typeface="Calibri"/>
                <a:ea typeface="+mn-ea"/>
                <a:cs typeface="Calibri"/>
              </a:rPr>
              <a:pPr marL="12700" marR="0" lvl="0" indent="0" algn="l" defTabSz="914400" rtl="0" eaLnBrk="1" fontAlgn="auto" latinLnBrk="0" hangingPunct="1">
                <a:lnSpc>
                  <a:spcPts val="1810"/>
                </a:lnSpc>
                <a:spcBef>
                  <a:spcPts val="0"/>
                </a:spcBef>
                <a:spcAft>
                  <a:spcPts val="0"/>
                </a:spcAft>
                <a:buClrTx/>
                <a:buSzTx/>
                <a:buFontTx/>
                <a:buNone/>
                <a:tabLst/>
                <a:defRPr/>
              </a:pPr>
              <a:t>4</a:t>
            </a:fld>
            <a:endParaRPr kumimoji="0" sz="1800" b="0" i="0" u="none" strike="noStrike" kern="0" cap="none" spc="-25" normalizeH="0" baseline="0" noProof="0" dirty="0">
              <a:ln>
                <a:noFill/>
              </a:ln>
              <a:solidFill>
                <a:srgbClr val="888888"/>
              </a:solidFill>
              <a:effectLst/>
              <a:uLnTx/>
              <a:uFillTx/>
              <a:latin typeface="Calibri"/>
              <a:ea typeface="+mn-ea"/>
              <a:cs typeface="Calibri"/>
            </a:endParaRPr>
          </a:p>
        </p:txBody>
      </p:sp>
      <p:sp>
        <p:nvSpPr>
          <p:cNvPr id="18" name="TextBox 17">
            <a:extLst>
              <a:ext uri="{FF2B5EF4-FFF2-40B4-BE49-F238E27FC236}">
                <a16:creationId xmlns:a16="http://schemas.microsoft.com/office/drawing/2014/main" id="{7C18AF21-9135-E563-B420-7C3F3E262D90}"/>
              </a:ext>
            </a:extLst>
          </p:cNvPr>
          <p:cNvSpPr txBox="1"/>
          <p:nvPr/>
        </p:nvSpPr>
        <p:spPr>
          <a:xfrm>
            <a:off x="224828" y="5316203"/>
            <a:ext cx="12213126" cy="492443"/>
          </a:xfrm>
          <a:prstGeom prst="rect">
            <a:avLst/>
          </a:prstGeom>
          <a:noFill/>
        </p:spPr>
        <p:txBody>
          <a:bodyPr wrap="square">
            <a:spAutoFit/>
          </a:bodyPr>
          <a:lstStyle/>
          <a:p>
            <a:r>
              <a:rPr lang="en-US" sz="2600" b="1" kern="0" dirty="0">
                <a:solidFill>
                  <a:srgbClr val="404040"/>
                </a:solidFill>
                <a:latin typeface="Arial"/>
                <a:ea typeface="+mj-ea"/>
                <a:cs typeface="Arial"/>
              </a:rPr>
              <a:t>The question is how to share taxing rights between State P and State R.</a:t>
            </a:r>
            <a:endParaRPr lang="en-US" sz="2600" dirty="0"/>
          </a:p>
        </p:txBody>
      </p:sp>
      <p:grpSp>
        <p:nvGrpSpPr>
          <p:cNvPr id="17" name="logos">
            <a:extLst>
              <a:ext uri="{FF2B5EF4-FFF2-40B4-BE49-F238E27FC236}">
                <a16:creationId xmlns:a16="http://schemas.microsoft.com/office/drawing/2014/main" id="{5FFB69EA-1D9D-BA66-4A0F-B2A4FF5372DC}"/>
              </a:ext>
            </a:extLst>
          </p:cNvPr>
          <p:cNvGrpSpPr>
            <a:grpSpLocks noGrp="1" noUngrp="1" noRot="1" noMove="1" noResize="1"/>
          </p:cNvGrpSpPr>
          <p:nvPr/>
        </p:nvGrpSpPr>
        <p:grpSpPr>
          <a:xfrm>
            <a:off x="-10563" y="5805736"/>
            <a:ext cx="12213126" cy="1108644"/>
            <a:chOff x="-135803" y="5810925"/>
            <a:chExt cx="12213126" cy="1108644"/>
          </a:xfrm>
        </p:grpSpPr>
        <p:sp>
          <p:nvSpPr>
            <p:cNvPr id="19" name="Rectangle 18">
              <a:extLst>
                <a:ext uri="{FF2B5EF4-FFF2-40B4-BE49-F238E27FC236}">
                  <a16:creationId xmlns:a16="http://schemas.microsoft.com/office/drawing/2014/main" id="{97750D82-99CF-AA87-6054-80CB15D63C9B}"/>
                </a:ext>
              </a:extLst>
            </p:cNvPr>
            <p:cNvSpPr>
              <a:spLocks noGrp="1" noRot="1" noMove="1" noResize="1" noEditPoints="1" noAdjustHandles="1" noChangeArrowheads="1" noChangeShapeType="1"/>
            </p:cNvSpPr>
            <p:nvPr/>
          </p:nvSpPr>
          <p:spPr bwMode="auto">
            <a:xfrm>
              <a:off x="99588" y="6120143"/>
              <a:ext cx="11977735" cy="49794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a:ln>
                  <a:noFill/>
                </a:ln>
                <a:noFill/>
                <a:effectLst/>
                <a:uLnTx/>
                <a:uFillTx/>
                <a:latin typeface="Arial" charset="0"/>
                <a:ea typeface="+mn-ea"/>
                <a:cs typeface="+mn-cs"/>
              </a:endParaRPr>
            </a:p>
          </p:txBody>
        </p:sp>
        <p:pic>
          <p:nvPicPr>
            <p:cNvPr id="20" name="Picture 19" descr="A black background with a black square&#10;&#10;AI-generated content may be incorrect.">
              <a:extLst>
                <a:ext uri="{FF2B5EF4-FFF2-40B4-BE49-F238E27FC236}">
                  <a16:creationId xmlns:a16="http://schemas.microsoft.com/office/drawing/2014/main" id="{0A66EA5C-F974-B81B-3D7C-2C60D2F484DA}"/>
                </a:ext>
              </a:extLst>
            </p:cNvPr>
            <p:cNvPicPr>
              <a:picLocks noGrp="1" noRot="1" noMove="1" noResize="1" noEditPoints="1" noAdjustHandles="1" noChangeArrowheads="1" noChangeShapeType="1" noCrop="1"/>
            </p:cNvPicPr>
            <p:nvPr/>
          </p:nvPicPr>
          <p:blipFill>
            <a:blip r:embed="rId4">
              <a:extLst>
                <a:ext uri="{28A0092B-C50C-407E-A947-70E740481C1C}">
                  <a14:useLocalDpi xmlns:a14="http://schemas.microsoft.com/office/drawing/2010/main" val="0"/>
                </a:ext>
              </a:extLst>
            </a:blip>
            <a:stretch>
              <a:fillRect/>
            </a:stretch>
          </p:blipFill>
          <p:spPr>
            <a:xfrm>
              <a:off x="-135803" y="5810925"/>
              <a:ext cx="3051019" cy="1108644"/>
            </a:xfrm>
            <a:prstGeom prst="rect">
              <a:avLst/>
            </a:prstGeom>
          </p:spPr>
        </p:pic>
        <p:pic>
          <p:nvPicPr>
            <p:cNvPr id="21" name="Picture 20" descr="A blue green and black triangle&#10;&#10;AI-generated content may be incorrect.">
              <a:extLst>
                <a:ext uri="{FF2B5EF4-FFF2-40B4-BE49-F238E27FC236}">
                  <a16:creationId xmlns:a16="http://schemas.microsoft.com/office/drawing/2014/main" id="{71858494-67DA-B0BD-02D6-78BB780BE269}"/>
                </a:ext>
              </a:extLst>
            </p:cNvPr>
            <p:cNvPicPr>
              <a:picLocks noGrp="1" noRot="1" noMove="1" noResize="1" noEditPoints="1" noAdjustHandles="1" noChangeArrowheads="1" noChangeShapeType="1" noCrop="1"/>
            </p:cNvPicPr>
            <p:nvPr/>
          </p:nvPicPr>
          <p:blipFill>
            <a:blip r:embed="rId5">
              <a:extLst>
                <a:ext uri="{28A0092B-C50C-407E-A947-70E740481C1C}">
                  <a14:useLocalDpi xmlns:a14="http://schemas.microsoft.com/office/drawing/2010/main" val="0"/>
                </a:ext>
              </a:extLst>
            </a:blip>
            <a:stretch>
              <a:fillRect/>
            </a:stretch>
          </p:blipFill>
          <p:spPr>
            <a:xfrm>
              <a:off x="9940964" y="6064467"/>
              <a:ext cx="1431697" cy="615148"/>
            </a:xfrm>
            <a:prstGeom prst="rect">
              <a:avLst/>
            </a:prstGeom>
          </p:spPr>
        </p:pic>
      </p:grpSp>
      <p:sp>
        <p:nvSpPr>
          <p:cNvPr id="22" name="Title 3">
            <a:extLst>
              <a:ext uri="{FF2B5EF4-FFF2-40B4-BE49-F238E27FC236}">
                <a16:creationId xmlns:a16="http://schemas.microsoft.com/office/drawing/2014/main" id="{BCD9A77B-8DFC-3AB2-761D-F04BA6C17728}"/>
              </a:ext>
            </a:extLst>
          </p:cNvPr>
          <p:cNvSpPr txBox="1">
            <a:spLocks/>
          </p:cNvSpPr>
          <p:nvPr/>
        </p:nvSpPr>
        <p:spPr bwMode="auto">
          <a:xfrm>
            <a:off x="492176" y="330200"/>
            <a:ext cx="11324686" cy="546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400" b="1" i="1" u="none" strike="noStrike" kern="0" cap="none" spc="0" normalizeH="0" baseline="0" noProof="0" dirty="0">
                <a:ln>
                  <a:noFill/>
                </a:ln>
                <a:solidFill>
                  <a:srgbClr val="000000"/>
                </a:solidFill>
                <a:effectLst/>
                <a:uLnTx/>
                <a:uFillTx/>
                <a:latin typeface="Arial"/>
                <a:ea typeface="+mj-ea"/>
                <a:cs typeface="+mj-cs"/>
              </a:rPr>
              <a:t>INC Tax Workstream II </a:t>
            </a:r>
            <a:r>
              <a:rPr kumimoji="0" lang="en-US" sz="2400" b="0" i="1" u="none" strike="noStrike" kern="0" cap="none" spc="0" normalizeH="0" baseline="0" noProof="0" dirty="0">
                <a:ln>
                  <a:noFill/>
                </a:ln>
                <a:solidFill>
                  <a:srgbClr val="000000"/>
                </a:solidFill>
                <a:effectLst/>
                <a:uLnTx/>
                <a:uFillTx/>
                <a:latin typeface="Arial"/>
                <a:ea typeface="+mj-ea"/>
                <a:cs typeface="+mj-cs"/>
              </a:rPr>
              <a:t>– Example on Intracompany services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1968500" y="1541730"/>
            <a:ext cx="1076960" cy="391795"/>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2400" b="1" i="0" u="none" strike="noStrike" kern="0" cap="none" spc="0" normalizeH="0" baseline="0" noProof="0" dirty="0">
                <a:ln>
                  <a:noFill/>
                </a:ln>
                <a:solidFill>
                  <a:srgbClr val="404040"/>
                </a:solidFill>
                <a:effectLst/>
                <a:uLnTx/>
                <a:uFillTx/>
                <a:latin typeface="Arial"/>
                <a:ea typeface="+mn-ea"/>
                <a:cs typeface="Arial"/>
              </a:rPr>
              <a:t>State</a:t>
            </a:r>
            <a:r>
              <a:rPr kumimoji="0" sz="2400" b="1" i="0" u="none" strike="noStrike" kern="0" cap="none" spc="-90" normalizeH="0" baseline="0" noProof="0" dirty="0">
                <a:ln>
                  <a:noFill/>
                </a:ln>
                <a:solidFill>
                  <a:srgbClr val="404040"/>
                </a:solidFill>
                <a:effectLst/>
                <a:uLnTx/>
                <a:uFillTx/>
                <a:latin typeface="Arial"/>
                <a:ea typeface="+mn-ea"/>
                <a:cs typeface="Arial"/>
              </a:rPr>
              <a:t> </a:t>
            </a:r>
            <a:r>
              <a:rPr kumimoji="0" sz="2400" b="1" i="0" u="none" strike="noStrike" kern="0" cap="none" spc="-50" normalizeH="0" baseline="0" noProof="0" dirty="0">
                <a:ln>
                  <a:noFill/>
                </a:ln>
                <a:solidFill>
                  <a:srgbClr val="404040"/>
                </a:solidFill>
                <a:effectLst/>
                <a:uLnTx/>
                <a:uFillTx/>
                <a:latin typeface="Arial"/>
                <a:ea typeface="+mn-ea"/>
                <a:cs typeface="Arial"/>
              </a:rPr>
              <a:t>R</a:t>
            </a:r>
            <a:endParaRPr kumimoji="0" sz="2400" b="0" i="0" u="none" strike="noStrike" kern="0" cap="none" spc="0" normalizeH="0" baseline="0" noProof="0">
              <a:ln>
                <a:noFill/>
              </a:ln>
              <a:solidFill>
                <a:sysClr val="windowText" lastClr="000000"/>
              </a:solidFill>
              <a:effectLst/>
              <a:uLnTx/>
              <a:uFillTx/>
              <a:latin typeface="Arial"/>
              <a:ea typeface="+mn-ea"/>
              <a:cs typeface="Arial"/>
            </a:endParaRPr>
          </a:p>
        </p:txBody>
      </p:sp>
      <p:sp>
        <p:nvSpPr>
          <p:cNvPr id="4" name="object 4"/>
          <p:cNvSpPr txBox="1"/>
          <p:nvPr/>
        </p:nvSpPr>
        <p:spPr>
          <a:xfrm>
            <a:off x="1968501" y="3371469"/>
            <a:ext cx="1058545" cy="391160"/>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2400" b="1" i="0" u="none" strike="noStrike" kern="0" cap="none" spc="0" normalizeH="0" baseline="0" noProof="0" dirty="0">
                <a:ln>
                  <a:noFill/>
                </a:ln>
                <a:solidFill>
                  <a:srgbClr val="404040"/>
                </a:solidFill>
                <a:effectLst/>
                <a:uLnTx/>
                <a:uFillTx/>
                <a:latin typeface="Arial"/>
                <a:ea typeface="+mn-ea"/>
                <a:cs typeface="Arial"/>
              </a:rPr>
              <a:t>State</a:t>
            </a:r>
            <a:r>
              <a:rPr kumimoji="0" sz="2400" b="1" i="0" u="none" strike="noStrike" kern="0" cap="none" spc="-80" normalizeH="0" baseline="0" noProof="0" dirty="0">
                <a:ln>
                  <a:noFill/>
                </a:ln>
                <a:solidFill>
                  <a:srgbClr val="404040"/>
                </a:solidFill>
                <a:effectLst/>
                <a:uLnTx/>
                <a:uFillTx/>
                <a:latin typeface="Arial"/>
                <a:ea typeface="+mn-ea"/>
                <a:cs typeface="Arial"/>
              </a:rPr>
              <a:t> </a:t>
            </a:r>
            <a:r>
              <a:rPr kumimoji="0" lang="en-US" sz="2400" b="1" i="0" u="none" strike="noStrike" kern="0" cap="none" spc="-50" normalizeH="0" baseline="0" noProof="0" dirty="0">
                <a:ln>
                  <a:noFill/>
                </a:ln>
                <a:solidFill>
                  <a:srgbClr val="404040"/>
                </a:solidFill>
                <a:effectLst/>
                <a:uLnTx/>
                <a:uFillTx/>
                <a:latin typeface="Arial"/>
                <a:ea typeface="+mn-ea"/>
                <a:cs typeface="Arial"/>
              </a:rPr>
              <a:t>P</a:t>
            </a:r>
            <a:endParaRPr kumimoji="0" sz="2400" b="0" i="0" u="none" strike="noStrike" kern="0" cap="none" spc="0" normalizeH="0" baseline="0" noProof="0" dirty="0">
              <a:ln>
                <a:noFill/>
              </a:ln>
              <a:solidFill>
                <a:sysClr val="windowText" lastClr="000000"/>
              </a:solidFill>
              <a:effectLst/>
              <a:uLnTx/>
              <a:uFillTx/>
              <a:latin typeface="Arial"/>
              <a:ea typeface="+mn-ea"/>
              <a:cs typeface="Arial"/>
            </a:endParaRPr>
          </a:p>
        </p:txBody>
      </p:sp>
      <p:sp>
        <p:nvSpPr>
          <p:cNvPr id="5" name="object 5"/>
          <p:cNvSpPr txBox="1"/>
          <p:nvPr/>
        </p:nvSpPr>
        <p:spPr>
          <a:xfrm>
            <a:off x="7422641" y="3201162"/>
            <a:ext cx="2788920" cy="507190"/>
          </a:xfrm>
          <a:prstGeom prst="rect">
            <a:avLst/>
          </a:prstGeom>
          <a:ln w="25400">
            <a:solidFill>
              <a:srgbClr val="000000"/>
            </a:solidFill>
          </a:ln>
        </p:spPr>
        <p:txBody>
          <a:bodyPr vert="horz" wrap="square" lIns="0" tIns="167005" rIns="0" bIns="0" rtlCol="0">
            <a:spAutoFit/>
          </a:bodyPr>
          <a:lstStyle/>
          <a:p>
            <a:pPr marL="0" marR="0" lvl="0" indent="0" algn="ctr" defTabSz="914400" rtl="0" eaLnBrk="1" fontAlgn="auto" latinLnBrk="0" hangingPunct="1">
              <a:lnSpc>
                <a:spcPct val="100000"/>
              </a:lnSpc>
              <a:spcBef>
                <a:spcPts val="1315"/>
              </a:spcBef>
              <a:spcAft>
                <a:spcPts val="0"/>
              </a:spcAft>
              <a:buClrTx/>
              <a:buSzTx/>
              <a:buFontTx/>
              <a:buNone/>
              <a:tabLst/>
              <a:defRPr/>
            </a:pPr>
            <a:r>
              <a:rPr kumimoji="0" sz="2200" b="0" i="0" u="none" strike="noStrike" kern="0" cap="none" spc="0" normalizeH="0" baseline="0" noProof="0" dirty="0">
                <a:ln>
                  <a:noFill/>
                </a:ln>
                <a:solidFill>
                  <a:sysClr val="windowText" lastClr="000000"/>
                </a:solidFill>
                <a:effectLst/>
                <a:uLnTx/>
                <a:uFillTx/>
                <a:latin typeface="Calibri"/>
                <a:ea typeface="+mn-ea"/>
                <a:cs typeface="Calibri"/>
              </a:rPr>
              <a:t>Client</a:t>
            </a:r>
            <a:r>
              <a:rPr kumimoji="0" sz="2200" b="0" i="0" u="none" strike="noStrike" kern="0" cap="none" spc="-55" normalizeH="0" baseline="0" noProof="0" dirty="0">
                <a:ln>
                  <a:noFill/>
                </a:ln>
                <a:solidFill>
                  <a:sysClr val="windowText" lastClr="000000"/>
                </a:solidFill>
                <a:effectLst/>
                <a:uLnTx/>
                <a:uFillTx/>
                <a:latin typeface="Calibri"/>
                <a:ea typeface="+mn-ea"/>
                <a:cs typeface="Calibri"/>
              </a:rPr>
              <a:t> </a:t>
            </a:r>
            <a:r>
              <a:rPr kumimoji="0" sz="2200" b="0" i="0" u="none" strike="noStrike" kern="0" cap="none" spc="-25" normalizeH="0" baseline="0" noProof="0" dirty="0">
                <a:ln>
                  <a:noFill/>
                </a:ln>
                <a:solidFill>
                  <a:sysClr val="windowText" lastClr="000000"/>
                </a:solidFill>
                <a:effectLst/>
                <a:uLnTx/>
                <a:uFillTx/>
                <a:latin typeface="Calibri"/>
                <a:ea typeface="+mn-ea"/>
                <a:cs typeface="Calibri"/>
              </a:rPr>
              <a:t>Co</a:t>
            </a:r>
            <a:endParaRPr kumimoji="0" sz="2200" b="0" i="0" u="none" strike="noStrike" kern="0" cap="none" spc="0" normalizeH="0" baseline="0" noProof="0" dirty="0">
              <a:ln>
                <a:noFill/>
              </a:ln>
              <a:solidFill>
                <a:sysClr val="windowText" lastClr="000000"/>
              </a:solidFill>
              <a:effectLst/>
              <a:uLnTx/>
              <a:uFillTx/>
              <a:latin typeface="Calibri"/>
              <a:ea typeface="+mn-ea"/>
              <a:cs typeface="Calibri"/>
            </a:endParaRPr>
          </a:p>
        </p:txBody>
      </p:sp>
      <p:sp>
        <p:nvSpPr>
          <p:cNvPr id="6" name="object 6"/>
          <p:cNvSpPr/>
          <p:nvPr/>
        </p:nvSpPr>
        <p:spPr>
          <a:xfrm>
            <a:off x="9124620" y="3772434"/>
            <a:ext cx="696595" cy="583565"/>
          </a:xfrm>
          <a:custGeom>
            <a:avLst/>
            <a:gdLst/>
            <a:ahLst/>
            <a:cxnLst/>
            <a:rect l="l" t="t" r="r" b="b"/>
            <a:pathLst>
              <a:path w="696595" h="583564">
                <a:moveTo>
                  <a:pt x="103517" y="433044"/>
                </a:moveTo>
                <a:lnTo>
                  <a:pt x="65874" y="433044"/>
                </a:lnTo>
                <a:lnTo>
                  <a:pt x="65874" y="470700"/>
                </a:lnTo>
                <a:lnTo>
                  <a:pt x="103517" y="470700"/>
                </a:lnTo>
                <a:lnTo>
                  <a:pt x="103517" y="433044"/>
                </a:lnTo>
                <a:close/>
              </a:path>
              <a:path w="696595" h="583564">
                <a:moveTo>
                  <a:pt x="103517" y="357593"/>
                </a:moveTo>
                <a:lnTo>
                  <a:pt x="65874" y="357593"/>
                </a:lnTo>
                <a:lnTo>
                  <a:pt x="65874" y="395249"/>
                </a:lnTo>
                <a:lnTo>
                  <a:pt x="103517" y="395249"/>
                </a:lnTo>
                <a:lnTo>
                  <a:pt x="103517" y="357593"/>
                </a:lnTo>
                <a:close/>
              </a:path>
              <a:path w="696595" h="583564">
                <a:moveTo>
                  <a:pt x="103517" y="282308"/>
                </a:moveTo>
                <a:lnTo>
                  <a:pt x="65874" y="282308"/>
                </a:lnTo>
                <a:lnTo>
                  <a:pt x="65874" y="319963"/>
                </a:lnTo>
                <a:lnTo>
                  <a:pt x="103517" y="319963"/>
                </a:lnTo>
                <a:lnTo>
                  <a:pt x="103517" y="282308"/>
                </a:lnTo>
                <a:close/>
              </a:path>
              <a:path w="696595" h="583564">
                <a:moveTo>
                  <a:pt x="178790" y="433044"/>
                </a:moveTo>
                <a:lnTo>
                  <a:pt x="141147" y="433044"/>
                </a:lnTo>
                <a:lnTo>
                  <a:pt x="141147" y="470700"/>
                </a:lnTo>
                <a:lnTo>
                  <a:pt x="178790" y="470700"/>
                </a:lnTo>
                <a:lnTo>
                  <a:pt x="178790" y="433044"/>
                </a:lnTo>
                <a:close/>
              </a:path>
              <a:path w="696595" h="583564">
                <a:moveTo>
                  <a:pt x="178790" y="357593"/>
                </a:moveTo>
                <a:lnTo>
                  <a:pt x="141147" y="357593"/>
                </a:lnTo>
                <a:lnTo>
                  <a:pt x="141147" y="395249"/>
                </a:lnTo>
                <a:lnTo>
                  <a:pt x="178790" y="395249"/>
                </a:lnTo>
                <a:lnTo>
                  <a:pt x="178790" y="357593"/>
                </a:lnTo>
                <a:close/>
              </a:path>
              <a:path w="696595" h="583564">
                <a:moveTo>
                  <a:pt x="178790" y="282308"/>
                </a:moveTo>
                <a:lnTo>
                  <a:pt x="141147" y="282308"/>
                </a:lnTo>
                <a:lnTo>
                  <a:pt x="141147" y="319963"/>
                </a:lnTo>
                <a:lnTo>
                  <a:pt x="178790" y="319963"/>
                </a:lnTo>
                <a:lnTo>
                  <a:pt x="178790" y="282308"/>
                </a:lnTo>
                <a:close/>
              </a:path>
              <a:path w="696595" h="583564">
                <a:moveTo>
                  <a:pt x="207010" y="141325"/>
                </a:moveTo>
                <a:lnTo>
                  <a:pt x="169367" y="141325"/>
                </a:lnTo>
                <a:lnTo>
                  <a:pt x="169367" y="178981"/>
                </a:lnTo>
                <a:lnTo>
                  <a:pt x="207010" y="178981"/>
                </a:lnTo>
                <a:lnTo>
                  <a:pt x="207010" y="141325"/>
                </a:lnTo>
                <a:close/>
              </a:path>
              <a:path w="696595" h="583564">
                <a:moveTo>
                  <a:pt x="207010" y="65874"/>
                </a:moveTo>
                <a:lnTo>
                  <a:pt x="169367" y="65874"/>
                </a:lnTo>
                <a:lnTo>
                  <a:pt x="169367" y="103517"/>
                </a:lnTo>
                <a:lnTo>
                  <a:pt x="207010" y="103517"/>
                </a:lnTo>
                <a:lnTo>
                  <a:pt x="207010" y="65874"/>
                </a:lnTo>
                <a:close/>
              </a:path>
              <a:path w="696595" h="583564">
                <a:moveTo>
                  <a:pt x="282270" y="141325"/>
                </a:moveTo>
                <a:lnTo>
                  <a:pt x="244640" y="141325"/>
                </a:lnTo>
                <a:lnTo>
                  <a:pt x="244640" y="178981"/>
                </a:lnTo>
                <a:lnTo>
                  <a:pt x="282270" y="178981"/>
                </a:lnTo>
                <a:lnTo>
                  <a:pt x="282270" y="141325"/>
                </a:lnTo>
                <a:close/>
              </a:path>
              <a:path w="696595" h="583564">
                <a:moveTo>
                  <a:pt x="282270" y="65874"/>
                </a:moveTo>
                <a:lnTo>
                  <a:pt x="244640" y="65874"/>
                </a:lnTo>
                <a:lnTo>
                  <a:pt x="244640" y="103517"/>
                </a:lnTo>
                <a:lnTo>
                  <a:pt x="282270" y="103517"/>
                </a:lnTo>
                <a:lnTo>
                  <a:pt x="282270" y="65874"/>
                </a:lnTo>
                <a:close/>
              </a:path>
              <a:path w="696595" h="583564">
                <a:moveTo>
                  <a:pt x="329323" y="433044"/>
                </a:moveTo>
                <a:lnTo>
                  <a:pt x="291680" y="433044"/>
                </a:lnTo>
                <a:lnTo>
                  <a:pt x="291680" y="470700"/>
                </a:lnTo>
                <a:lnTo>
                  <a:pt x="329323" y="470700"/>
                </a:lnTo>
                <a:lnTo>
                  <a:pt x="329323" y="433044"/>
                </a:lnTo>
                <a:close/>
              </a:path>
              <a:path w="696595" h="583564">
                <a:moveTo>
                  <a:pt x="329323" y="357593"/>
                </a:moveTo>
                <a:lnTo>
                  <a:pt x="291680" y="357593"/>
                </a:lnTo>
                <a:lnTo>
                  <a:pt x="291680" y="395249"/>
                </a:lnTo>
                <a:lnTo>
                  <a:pt x="329323" y="395249"/>
                </a:lnTo>
                <a:lnTo>
                  <a:pt x="329323" y="357593"/>
                </a:lnTo>
                <a:close/>
              </a:path>
              <a:path w="696595" h="583564">
                <a:moveTo>
                  <a:pt x="404596" y="433044"/>
                </a:moveTo>
                <a:lnTo>
                  <a:pt x="366953" y="433044"/>
                </a:lnTo>
                <a:lnTo>
                  <a:pt x="366953" y="470700"/>
                </a:lnTo>
                <a:lnTo>
                  <a:pt x="404596" y="470700"/>
                </a:lnTo>
                <a:lnTo>
                  <a:pt x="404596" y="433044"/>
                </a:lnTo>
                <a:close/>
              </a:path>
              <a:path w="696595" h="583564">
                <a:moveTo>
                  <a:pt x="404596" y="357593"/>
                </a:moveTo>
                <a:lnTo>
                  <a:pt x="366953" y="357593"/>
                </a:lnTo>
                <a:lnTo>
                  <a:pt x="366953" y="395249"/>
                </a:lnTo>
                <a:lnTo>
                  <a:pt x="404596" y="395249"/>
                </a:lnTo>
                <a:lnTo>
                  <a:pt x="404596" y="357593"/>
                </a:lnTo>
                <a:close/>
              </a:path>
              <a:path w="696595" h="583564">
                <a:moveTo>
                  <a:pt x="555142" y="433044"/>
                </a:moveTo>
                <a:lnTo>
                  <a:pt x="517499" y="433044"/>
                </a:lnTo>
                <a:lnTo>
                  <a:pt x="517499" y="470700"/>
                </a:lnTo>
                <a:lnTo>
                  <a:pt x="555142" y="470700"/>
                </a:lnTo>
                <a:lnTo>
                  <a:pt x="555142" y="433044"/>
                </a:lnTo>
                <a:close/>
              </a:path>
              <a:path w="696595" h="583564">
                <a:moveTo>
                  <a:pt x="555142" y="357593"/>
                </a:moveTo>
                <a:lnTo>
                  <a:pt x="517499" y="357593"/>
                </a:lnTo>
                <a:lnTo>
                  <a:pt x="517499" y="395249"/>
                </a:lnTo>
                <a:lnTo>
                  <a:pt x="555142" y="395249"/>
                </a:lnTo>
                <a:lnTo>
                  <a:pt x="555142" y="357593"/>
                </a:lnTo>
                <a:close/>
              </a:path>
              <a:path w="696595" h="583564">
                <a:moveTo>
                  <a:pt x="555142" y="282308"/>
                </a:moveTo>
                <a:lnTo>
                  <a:pt x="517499" y="282308"/>
                </a:lnTo>
                <a:lnTo>
                  <a:pt x="517499" y="319963"/>
                </a:lnTo>
                <a:lnTo>
                  <a:pt x="555142" y="319963"/>
                </a:lnTo>
                <a:lnTo>
                  <a:pt x="555142" y="282308"/>
                </a:lnTo>
                <a:close/>
              </a:path>
              <a:path w="696595" h="583564">
                <a:moveTo>
                  <a:pt x="555142" y="207200"/>
                </a:moveTo>
                <a:lnTo>
                  <a:pt x="517499" y="207200"/>
                </a:lnTo>
                <a:lnTo>
                  <a:pt x="517499" y="244856"/>
                </a:lnTo>
                <a:lnTo>
                  <a:pt x="555142" y="244856"/>
                </a:lnTo>
                <a:lnTo>
                  <a:pt x="555142" y="207200"/>
                </a:lnTo>
                <a:close/>
              </a:path>
              <a:path w="696595" h="583564">
                <a:moveTo>
                  <a:pt x="555142" y="131737"/>
                </a:moveTo>
                <a:lnTo>
                  <a:pt x="517499" y="131737"/>
                </a:lnTo>
                <a:lnTo>
                  <a:pt x="517499" y="169392"/>
                </a:lnTo>
                <a:lnTo>
                  <a:pt x="555142" y="169392"/>
                </a:lnTo>
                <a:lnTo>
                  <a:pt x="555142" y="131737"/>
                </a:lnTo>
                <a:close/>
              </a:path>
              <a:path w="696595" h="583564">
                <a:moveTo>
                  <a:pt x="630415" y="433044"/>
                </a:moveTo>
                <a:lnTo>
                  <a:pt x="592772" y="433044"/>
                </a:lnTo>
                <a:lnTo>
                  <a:pt x="592772" y="470700"/>
                </a:lnTo>
                <a:lnTo>
                  <a:pt x="630415" y="470700"/>
                </a:lnTo>
                <a:lnTo>
                  <a:pt x="630415" y="433044"/>
                </a:lnTo>
                <a:close/>
              </a:path>
              <a:path w="696595" h="583564">
                <a:moveTo>
                  <a:pt x="630415" y="357593"/>
                </a:moveTo>
                <a:lnTo>
                  <a:pt x="592772" y="357593"/>
                </a:lnTo>
                <a:lnTo>
                  <a:pt x="592772" y="395249"/>
                </a:lnTo>
                <a:lnTo>
                  <a:pt x="630415" y="395249"/>
                </a:lnTo>
                <a:lnTo>
                  <a:pt x="630415" y="357593"/>
                </a:lnTo>
                <a:close/>
              </a:path>
              <a:path w="696595" h="583564">
                <a:moveTo>
                  <a:pt x="630415" y="282308"/>
                </a:moveTo>
                <a:lnTo>
                  <a:pt x="592772" y="282308"/>
                </a:lnTo>
                <a:lnTo>
                  <a:pt x="592772" y="319963"/>
                </a:lnTo>
                <a:lnTo>
                  <a:pt x="630415" y="319963"/>
                </a:lnTo>
                <a:lnTo>
                  <a:pt x="630415" y="282308"/>
                </a:lnTo>
                <a:close/>
              </a:path>
              <a:path w="696595" h="583564">
                <a:moveTo>
                  <a:pt x="630415" y="207200"/>
                </a:moveTo>
                <a:lnTo>
                  <a:pt x="592772" y="207200"/>
                </a:lnTo>
                <a:lnTo>
                  <a:pt x="592772" y="244856"/>
                </a:lnTo>
                <a:lnTo>
                  <a:pt x="630415" y="244856"/>
                </a:lnTo>
                <a:lnTo>
                  <a:pt x="630415" y="207200"/>
                </a:lnTo>
                <a:close/>
              </a:path>
              <a:path w="696595" h="583564">
                <a:moveTo>
                  <a:pt x="630415" y="131737"/>
                </a:moveTo>
                <a:lnTo>
                  <a:pt x="592772" y="131737"/>
                </a:lnTo>
                <a:lnTo>
                  <a:pt x="592772" y="169392"/>
                </a:lnTo>
                <a:lnTo>
                  <a:pt x="630415" y="169392"/>
                </a:lnTo>
                <a:lnTo>
                  <a:pt x="630415" y="131737"/>
                </a:lnTo>
                <a:close/>
              </a:path>
              <a:path w="696595" h="583564">
                <a:moveTo>
                  <a:pt x="696264" y="76390"/>
                </a:moveTo>
                <a:lnTo>
                  <a:pt x="677443" y="74041"/>
                </a:lnTo>
                <a:lnTo>
                  <a:pt x="677443" y="93002"/>
                </a:lnTo>
                <a:lnTo>
                  <a:pt x="677443" y="564616"/>
                </a:lnTo>
                <a:lnTo>
                  <a:pt x="592772" y="564616"/>
                </a:lnTo>
                <a:lnTo>
                  <a:pt x="592772" y="508165"/>
                </a:lnTo>
                <a:lnTo>
                  <a:pt x="555142" y="508165"/>
                </a:lnTo>
                <a:lnTo>
                  <a:pt x="555142" y="564616"/>
                </a:lnTo>
                <a:lnTo>
                  <a:pt x="470458" y="564616"/>
                </a:lnTo>
                <a:lnTo>
                  <a:pt x="470458" y="310540"/>
                </a:lnTo>
                <a:lnTo>
                  <a:pt x="470458" y="291719"/>
                </a:lnTo>
                <a:lnTo>
                  <a:pt x="470458" y="67132"/>
                </a:lnTo>
                <a:lnTo>
                  <a:pt x="677443" y="93002"/>
                </a:lnTo>
                <a:lnTo>
                  <a:pt x="677443" y="74041"/>
                </a:lnTo>
                <a:lnTo>
                  <a:pt x="622185" y="67132"/>
                </a:lnTo>
                <a:lnTo>
                  <a:pt x="451637" y="45808"/>
                </a:lnTo>
                <a:lnTo>
                  <a:pt x="451637" y="291719"/>
                </a:lnTo>
                <a:lnTo>
                  <a:pt x="451637" y="310540"/>
                </a:lnTo>
                <a:lnTo>
                  <a:pt x="451637" y="564616"/>
                </a:lnTo>
                <a:lnTo>
                  <a:pt x="366953" y="564616"/>
                </a:lnTo>
                <a:lnTo>
                  <a:pt x="366953" y="508165"/>
                </a:lnTo>
                <a:lnTo>
                  <a:pt x="329323" y="508165"/>
                </a:lnTo>
                <a:lnTo>
                  <a:pt x="329323" y="564616"/>
                </a:lnTo>
                <a:lnTo>
                  <a:pt x="244640" y="564616"/>
                </a:lnTo>
                <a:lnTo>
                  <a:pt x="244640" y="310540"/>
                </a:lnTo>
                <a:lnTo>
                  <a:pt x="451637" y="310540"/>
                </a:lnTo>
                <a:lnTo>
                  <a:pt x="451637" y="291719"/>
                </a:lnTo>
                <a:lnTo>
                  <a:pt x="348145" y="291719"/>
                </a:lnTo>
                <a:lnTo>
                  <a:pt x="348145" y="18821"/>
                </a:lnTo>
                <a:lnTo>
                  <a:pt x="348145" y="0"/>
                </a:lnTo>
                <a:lnTo>
                  <a:pt x="329323" y="0"/>
                </a:lnTo>
                <a:lnTo>
                  <a:pt x="329323" y="18821"/>
                </a:lnTo>
                <a:lnTo>
                  <a:pt x="329323" y="291719"/>
                </a:lnTo>
                <a:lnTo>
                  <a:pt x="244640" y="291719"/>
                </a:lnTo>
                <a:lnTo>
                  <a:pt x="244640" y="235254"/>
                </a:lnTo>
                <a:lnTo>
                  <a:pt x="244640" y="216433"/>
                </a:lnTo>
                <a:lnTo>
                  <a:pt x="225818" y="216433"/>
                </a:lnTo>
                <a:lnTo>
                  <a:pt x="225818" y="235254"/>
                </a:lnTo>
                <a:lnTo>
                  <a:pt x="225818" y="564616"/>
                </a:lnTo>
                <a:lnTo>
                  <a:pt x="141135" y="564616"/>
                </a:lnTo>
                <a:lnTo>
                  <a:pt x="141135" y="508165"/>
                </a:lnTo>
                <a:lnTo>
                  <a:pt x="103505" y="508165"/>
                </a:lnTo>
                <a:lnTo>
                  <a:pt x="103505" y="564616"/>
                </a:lnTo>
                <a:lnTo>
                  <a:pt x="18821" y="564616"/>
                </a:lnTo>
                <a:lnTo>
                  <a:pt x="18821" y="235254"/>
                </a:lnTo>
                <a:lnTo>
                  <a:pt x="225818" y="235254"/>
                </a:lnTo>
                <a:lnTo>
                  <a:pt x="225818" y="216433"/>
                </a:lnTo>
                <a:lnTo>
                  <a:pt x="122326" y="216433"/>
                </a:lnTo>
                <a:lnTo>
                  <a:pt x="122326" y="18821"/>
                </a:lnTo>
                <a:lnTo>
                  <a:pt x="329323" y="18821"/>
                </a:lnTo>
                <a:lnTo>
                  <a:pt x="329323" y="0"/>
                </a:lnTo>
                <a:lnTo>
                  <a:pt x="103505" y="0"/>
                </a:lnTo>
                <a:lnTo>
                  <a:pt x="103505" y="216433"/>
                </a:lnTo>
                <a:lnTo>
                  <a:pt x="0" y="216433"/>
                </a:lnTo>
                <a:lnTo>
                  <a:pt x="0" y="583438"/>
                </a:lnTo>
                <a:lnTo>
                  <a:pt x="696264" y="583438"/>
                </a:lnTo>
                <a:lnTo>
                  <a:pt x="696264" y="564616"/>
                </a:lnTo>
                <a:lnTo>
                  <a:pt x="696264" y="76390"/>
                </a:lnTo>
                <a:close/>
              </a:path>
            </a:pathLst>
          </a:custGeom>
          <a:solidFill>
            <a:srgbClr val="000000"/>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latin typeface="Calibri"/>
              <a:ea typeface="+mn-ea"/>
              <a:cs typeface="+mn-cs"/>
            </a:endParaRPr>
          </a:p>
        </p:txBody>
      </p:sp>
      <p:sp>
        <p:nvSpPr>
          <p:cNvPr id="7" name="object 7"/>
          <p:cNvSpPr/>
          <p:nvPr/>
        </p:nvSpPr>
        <p:spPr>
          <a:xfrm>
            <a:off x="7741564" y="3758718"/>
            <a:ext cx="753110" cy="583565"/>
          </a:xfrm>
          <a:custGeom>
            <a:avLst/>
            <a:gdLst/>
            <a:ahLst/>
            <a:cxnLst/>
            <a:rect l="l" t="t" r="r" b="b"/>
            <a:pathLst>
              <a:path w="753109" h="583564">
                <a:moveTo>
                  <a:pt x="225818" y="244665"/>
                </a:moveTo>
                <a:lnTo>
                  <a:pt x="169354" y="244665"/>
                </a:lnTo>
                <a:lnTo>
                  <a:pt x="169354" y="301129"/>
                </a:lnTo>
                <a:lnTo>
                  <a:pt x="169354" y="338772"/>
                </a:lnTo>
                <a:lnTo>
                  <a:pt x="169354" y="376415"/>
                </a:lnTo>
                <a:lnTo>
                  <a:pt x="169354" y="414058"/>
                </a:lnTo>
                <a:lnTo>
                  <a:pt x="169354" y="451700"/>
                </a:lnTo>
                <a:lnTo>
                  <a:pt x="169354" y="489343"/>
                </a:lnTo>
                <a:lnTo>
                  <a:pt x="131724" y="489343"/>
                </a:lnTo>
                <a:lnTo>
                  <a:pt x="131724" y="451700"/>
                </a:lnTo>
                <a:lnTo>
                  <a:pt x="169354" y="451700"/>
                </a:lnTo>
                <a:lnTo>
                  <a:pt x="169354" y="414058"/>
                </a:lnTo>
                <a:lnTo>
                  <a:pt x="131724" y="414058"/>
                </a:lnTo>
                <a:lnTo>
                  <a:pt x="131724" y="376415"/>
                </a:lnTo>
                <a:lnTo>
                  <a:pt x="169354" y="376415"/>
                </a:lnTo>
                <a:lnTo>
                  <a:pt x="169354" y="338772"/>
                </a:lnTo>
                <a:lnTo>
                  <a:pt x="131724" y="338772"/>
                </a:lnTo>
                <a:lnTo>
                  <a:pt x="131724" y="301129"/>
                </a:lnTo>
                <a:lnTo>
                  <a:pt x="169354" y="301129"/>
                </a:lnTo>
                <a:lnTo>
                  <a:pt x="169354" y="244665"/>
                </a:lnTo>
                <a:lnTo>
                  <a:pt x="94094" y="244665"/>
                </a:lnTo>
                <a:lnTo>
                  <a:pt x="94094" y="301129"/>
                </a:lnTo>
                <a:lnTo>
                  <a:pt x="94094" y="338772"/>
                </a:lnTo>
                <a:lnTo>
                  <a:pt x="94094" y="376415"/>
                </a:lnTo>
                <a:lnTo>
                  <a:pt x="94094" y="414058"/>
                </a:lnTo>
                <a:lnTo>
                  <a:pt x="94094" y="451700"/>
                </a:lnTo>
                <a:lnTo>
                  <a:pt x="94094" y="489343"/>
                </a:lnTo>
                <a:lnTo>
                  <a:pt x="56451" y="489343"/>
                </a:lnTo>
                <a:lnTo>
                  <a:pt x="56451" y="451700"/>
                </a:lnTo>
                <a:lnTo>
                  <a:pt x="94094" y="451700"/>
                </a:lnTo>
                <a:lnTo>
                  <a:pt x="94094" y="414058"/>
                </a:lnTo>
                <a:lnTo>
                  <a:pt x="56451" y="414058"/>
                </a:lnTo>
                <a:lnTo>
                  <a:pt x="56451" y="376415"/>
                </a:lnTo>
                <a:lnTo>
                  <a:pt x="94094" y="376415"/>
                </a:lnTo>
                <a:lnTo>
                  <a:pt x="94094" y="338772"/>
                </a:lnTo>
                <a:lnTo>
                  <a:pt x="56451" y="338772"/>
                </a:lnTo>
                <a:lnTo>
                  <a:pt x="56451" y="301129"/>
                </a:lnTo>
                <a:lnTo>
                  <a:pt x="94094" y="301129"/>
                </a:lnTo>
                <a:lnTo>
                  <a:pt x="94094" y="244665"/>
                </a:lnTo>
                <a:lnTo>
                  <a:pt x="0" y="244665"/>
                </a:lnTo>
                <a:lnTo>
                  <a:pt x="0" y="583438"/>
                </a:lnTo>
                <a:lnTo>
                  <a:pt x="94094" y="583438"/>
                </a:lnTo>
                <a:lnTo>
                  <a:pt x="94094" y="526986"/>
                </a:lnTo>
                <a:lnTo>
                  <a:pt x="131724" y="526986"/>
                </a:lnTo>
                <a:lnTo>
                  <a:pt x="131724" y="583438"/>
                </a:lnTo>
                <a:lnTo>
                  <a:pt x="225818" y="583438"/>
                </a:lnTo>
                <a:lnTo>
                  <a:pt x="225818" y="526986"/>
                </a:lnTo>
                <a:lnTo>
                  <a:pt x="225818" y="489343"/>
                </a:lnTo>
                <a:lnTo>
                  <a:pt x="225818" y="301129"/>
                </a:lnTo>
                <a:lnTo>
                  <a:pt x="225818" y="244665"/>
                </a:lnTo>
                <a:close/>
              </a:path>
              <a:path w="753109" h="583564">
                <a:moveTo>
                  <a:pt x="357543" y="0"/>
                </a:moveTo>
                <a:lnTo>
                  <a:pt x="301091" y="0"/>
                </a:lnTo>
                <a:lnTo>
                  <a:pt x="301091" y="56464"/>
                </a:lnTo>
                <a:lnTo>
                  <a:pt x="301091" y="94107"/>
                </a:lnTo>
                <a:lnTo>
                  <a:pt x="301091" y="131749"/>
                </a:lnTo>
                <a:lnTo>
                  <a:pt x="301091" y="169392"/>
                </a:lnTo>
                <a:lnTo>
                  <a:pt x="263448" y="169392"/>
                </a:lnTo>
                <a:lnTo>
                  <a:pt x="263448" y="131749"/>
                </a:lnTo>
                <a:lnTo>
                  <a:pt x="301091" y="131749"/>
                </a:lnTo>
                <a:lnTo>
                  <a:pt x="301091" y="94107"/>
                </a:lnTo>
                <a:lnTo>
                  <a:pt x="263448" y="94107"/>
                </a:lnTo>
                <a:lnTo>
                  <a:pt x="263448" y="56464"/>
                </a:lnTo>
                <a:lnTo>
                  <a:pt x="301091" y="56464"/>
                </a:lnTo>
                <a:lnTo>
                  <a:pt x="301091" y="0"/>
                </a:lnTo>
                <a:lnTo>
                  <a:pt x="225818" y="0"/>
                </a:lnTo>
                <a:lnTo>
                  <a:pt x="225818" y="56464"/>
                </a:lnTo>
                <a:lnTo>
                  <a:pt x="225818" y="94107"/>
                </a:lnTo>
                <a:lnTo>
                  <a:pt x="225818" y="131749"/>
                </a:lnTo>
                <a:lnTo>
                  <a:pt x="225818" y="169392"/>
                </a:lnTo>
                <a:lnTo>
                  <a:pt x="188175" y="169392"/>
                </a:lnTo>
                <a:lnTo>
                  <a:pt x="188175" y="131749"/>
                </a:lnTo>
                <a:lnTo>
                  <a:pt x="225818" y="131749"/>
                </a:lnTo>
                <a:lnTo>
                  <a:pt x="225818" y="94107"/>
                </a:lnTo>
                <a:lnTo>
                  <a:pt x="188175" y="94107"/>
                </a:lnTo>
                <a:lnTo>
                  <a:pt x="188175" y="56464"/>
                </a:lnTo>
                <a:lnTo>
                  <a:pt x="225818" y="56464"/>
                </a:lnTo>
                <a:lnTo>
                  <a:pt x="225818" y="0"/>
                </a:lnTo>
                <a:lnTo>
                  <a:pt x="131724" y="0"/>
                </a:lnTo>
                <a:lnTo>
                  <a:pt x="131724" y="207022"/>
                </a:lnTo>
                <a:lnTo>
                  <a:pt x="263448" y="207022"/>
                </a:lnTo>
                <a:lnTo>
                  <a:pt x="263448" y="282308"/>
                </a:lnTo>
                <a:lnTo>
                  <a:pt x="357543" y="282308"/>
                </a:lnTo>
                <a:lnTo>
                  <a:pt x="357543" y="169392"/>
                </a:lnTo>
                <a:lnTo>
                  <a:pt x="357543" y="131749"/>
                </a:lnTo>
                <a:lnTo>
                  <a:pt x="357543" y="94107"/>
                </a:lnTo>
                <a:lnTo>
                  <a:pt x="357543" y="56464"/>
                </a:lnTo>
                <a:lnTo>
                  <a:pt x="357543" y="0"/>
                </a:lnTo>
                <a:close/>
              </a:path>
              <a:path w="753109" h="583564">
                <a:moveTo>
                  <a:pt x="489267" y="319951"/>
                </a:moveTo>
                <a:lnTo>
                  <a:pt x="432816" y="319951"/>
                </a:lnTo>
                <a:lnTo>
                  <a:pt x="432816" y="376415"/>
                </a:lnTo>
                <a:lnTo>
                  <a:pt x="432816" y="414058"/>
                </a:lnTo>
                <a:lnTo>
                  <a:pt x="432816" y="451700"/>
                </a:lnTo>
                <a:lnTo>
                  <a:pt x="432816" y="489343"/>
                </a:lnTo>
                <a:lnTo>
                  <a:pt x="395173" y="489343"/>
                </a:lnTo>
                <a:lnTo>
                  <a:pt x="395173" y="451700"/>
                </a:lnTo>
                <a:lnTo>
                  <a:pt x="432816" y="451700"/>
                </a:lnTo>
                <a:lnTo>
                  <a:pt x="432816" y="414058"/>
                </a:lnTo>
                <a:lnTo>
                  <a:pt x="395173" y="414058"/>
                </a:lnTo>
                <a:lnTo>
                  <a:pt x="395173" y="376415"/>
                </a:lnTo>
                <a:lnTo>
                  <a:pt x="432816" y="376415"/>
                </a:lnTo>
                <a:lnTo>
                  <a:pt x="432816" y="319951"/>
                </a:lnTo>
                <a:lnTo>
                  <a:pt x="357543" y="319951"/>
                </a:lnTo>
                <a:lnTo>
                  <a:pt x="357543" y="376415"/>
                </a:lnTo>
                <a:lnTo>
                  <a:pt x="357543" y="414058"/>
                </a:lnTo>
                <a:lnTo>
                  <a:pt x="357543" y="451700"/>
                </a:lnTo>
                <a:lnTo>
                  <a:pt x="357543" y="489343"/>
                </a:lnTo>
                <a:lnTo>
                  <a:pt x="319900" y="489343"/>
                </a:lnTo>
                <a:lnTo>
                  <a:pt x="319900" y="451700"/>
                </a:lnTo>
                <a:lnTo>
                  <a:pt x="357543" y="451700"/>
                </a:lnTo>
                <a:lnTo>
                  <a:pt x="357543" y="414058"/>
                </a:lnTo>
                <a:lnTo>
                  <a:pt x="319900" y="414058"/>
                </a:lnTo>
                <a:lnTo>
                  <a:pt x="319900" y="376415"/>
                </a:lnTo>
                <a:lnTo>
                  <a:pt x="357543" y="376415"/>
                </a:lnTo>
                <a:lnTo>
                  <a:pt x="357543" y="319951"/>
                </a:lnTo>
                <a:lnTo>
                  <a:pt x="263448" y="319951"/>
                </a:lnTo>
                <a:lnTo>
                  <a:pt x="263448" y="583438"/>
                </a:lnTo>
                <a:lnTo>
                  <a:pt x="357543" y="583438"/>
                </a:lnTo>
                <a:lnTo>
                  <a:pt x="357543" y="526986"/>
                </a:lnTo>
                <a:lnTo>
                  <a:pt x="395173" y="526986"/>
                </a:lnTo>
                <a:lnTo>
                  <a:pt x="395173" y="583438"/>
                </a:lnTo>
                <a:lnTo>
                  <a:pt x="489267" y="583438"/>
                </a:lnTo>
                <a:lnTo>
                  <a:pt x="489267" y="526986"/>
                </a:lnTo>
                <a:lnTo>
                  <a:pt x="489267" y="489343"/>
                </a:lnTo>
                <a:lnTo>
                  <a:pt x="489267" y="451700"/>
                </a:lnTo>
                <a:lnTo>
                  <a:pt x="489267" y="414058"/>
                </a:lnTo>
                <a:lnTo>
                  <a:pt x="489267" y="376415"/>
                </a:lnTo>
                <a:lnTo>
                  <a:pt x="489267" y="319951"/>
                </a:lnTo>
                <a:close/>
              </a:path>
              <a:path w="753109" h="583564">
                <a:moveTo>
                  <a:pt x="752716" y="47053"/>
                </a:moveTo>
                <a:lnTo>
                  <a:pt x="696264" y="40005"/>
                </a:lnTo>
                <a:lnTo>
                  <a:pt x="696264" y="84696"/>
                </a:lnTo>
                <a:lnTo>
                  <a:pt x="696264" y="122339"/>
                </a:lnTo>
                <a:lnTo>
                  <a:pt x="696264" y="489343"/>
                </a:lnTo>
                <a:lnTo>
                  <a:pt x="658634" y="489343"/>
                </a:lnTo>
                <a:lnTo>
                  <a:pt x="658634" y="451700"/>
                </a:lnTo>
                <a:lnTo>
                  <a:pt x="696264" y="451700"/>
                </a:lnTo>
                <a:lnTo>
                  <a:pt x="696264" y="414058"/>
                </a:lnTo>
                <a:lnTo>
                  <a:pt x="658634" y="414058"/>
                </a:lnTo>
                <a:lnTo>
                  <a:pt x="658634" y="376415"/>
                </a:lnTo>
                <a:lnTo>
                  <a:pt x="696264" y="376415"/>
                </a:lnTo>
                <a:lnTo>
                  <a:pt x="696264" y="338772"/>
                </a:lnTo>
                <a:lnTo>
                  <a:pt x="658634" y="338772"/>
                </a:lnTo>
                <a:lnTo>
                  <a:pt x="658634" y="301129"/>
                </a:lnTo>
                <a:lnTo>
                  <a:pt x="696264" y="301129"/>
                </a:lnTo>
                <a:lnTo>
                  <a:pt x="696264" y="263486"/>
                </a:lnTo>
                <a:lnTo>
                  <a:pt x="658634" y="263486"/>
                </a:lnTo>
                <a:lnTo>
                  <a:pt x="658634" y="225844"/>
                </a:lnTo>
                <a:lnTo>
                  <a:pt x="696264" y="225844"/>
                </a:lnTo>
                <a:lnTo>
                  <a:pt x="696264" y="188201"/>
                </a:lnTo>
                <a:lnTo>
                  <a:pt x="658634" y="188201"/>
                </a:lnTo>
                <a:lnTo>
                  <a:pt x="658634" y="150571"/>
                </a:lnTo>
                <a:lnTo>
                  <a:pt x="696264" y="150571"/>
                </a:lnTo>
                <a:lnTo>
                  <a:pt x="696264" y="122339"/>
                </a:lnTo>
                <a:lnTo>
                  <a:pt x="658634" y="122339"/>
                </a:lnTo>
                <a:lnTo>
                  <a:pt x="658634" y="84696"/>
                </a:lnTo>
                <a:lnTo>
                  <a:pt x="696264" y="84696"/>
                </a:lnTo>
                <a:lnTo>
                  <a:pt x="696264" y="40005"/>
                </a:lnTo>
                <a:lnTo>
                  <a:pt x="620991" y="30594"/>
                </a:lnTo>
                <a:lnTo>
                  <a:pt x="620991" y="84696"/>
                </a:lnTo>
                <a:lnTo>
                  <a:pt x="620991" y="122339"/>
                </a:lnTo>
                <a:lnTo>
                  <a:pt x="620991" y="489343"/>
                </a:lnTo>
                <a:lnTo>
                  <a:pt x="583361" y="489343"/>
                </a:lnTo>
                <a:lnTo>
                  <a:pt x="583361" y="451700"/>
                </a:lnTo>
                <a:lnTo>
                  <a:pt x="620991" y="451700"/>
                </a:lnTo>
                <a:lnTo>
                  <a:pt x="620991" y="414058"/>
                </a:lnTo>
                <a:lnTo>
                  <a:pt x="583361" y="414058"/>
                </a:lnTo>
                <a:lnTo>
                  <a:pt x="583361" y="376415"/>
                </a:lnTo>
                <a:lnTo>
                  <a:pt x="620991" y="376415"/>
                </a:lnTo>
                <a:lnTo>
                  <a:pt x="620991" y="338772"/>
                </a:lnTo>
                <a:lnTo>
                  <a:pt x="583361" y="338772"/>
                </a:lnTo>
                <a:lnTo>
                  <a:pt x="583361" y="301129"/>
                </a:lnTo>
                <a:lnTo>
                  <a:pt x="620991" y="301129"/>
                </a:lnTo>
                <a:lnTo>
                  <a:pt x="620991" y="263486"/>
                </a:lnTo>
                <a:lnTo>
                  <a:pt x="583361" y="263486"/>
                </a:lnTo>
                <a:lnTo>
                  <a:pt x="583361" y="225844"/>
                </a:lnTo>
                <a:lnTo>
                  <a:pt x="620991" y="225844"/>
                </a:lnTo>
                <a:lnTo>
                  <a:pt x="620991" y="188201"/>
                </a:lnTo>
                <a:lnTo>
                  <a:pt x="583361" y="188201"/>
                </a:lnTo>
                <a:lnTo>
                  <a:pt x="583361" y="150571"/>
                </a:lnTo>
                <a:lnTo>
                  <a:pt x="620991" y="150571"/>
                </a:lnTo>
                <a:lnTo>
                  <a:pt x="620991" y="122339"/>
                </a:lnTo>
                <a:lnTo>
                  <a:pt x="583361" y="122339"/>
                </a:lnTo>
                <a:lnTo>
                  <a:pt x="583361" y="84696"/>
                </a:lnTo>
                <a:lnTo>
                  <a:pt x="620991" y="84696"/>
                </a:lnTo>
                <a:lnTo>
                  <a:pt x="620991" y="30594"/>
                </a:lnTo>
                <a:lnTo>
                  <a:pt x="526897" y="18821"/>
                </a:lnTo>
                <a:lnTo>
                  <a:pt x="526897" y="583438"/>
                </a:lnTo>
                <a:lnTo>
                  <a:pt x="620991" y="583438"/>
                </a:lnTo>
                <a:lnTo>
                  <a:pt x="620991" y="526986"/>
                </a:lnTo>
                <a:lnTo>
                  <a:pt x="658634" y="526986"/>
                </a:lnTo>
                <a:lnTo>
                  <a:pt x="658634" y="583438"/>
                </a:lnTo>
                <a:lnTo>
                  <a:pt x="752716" y="583438"/>
                </a:lnTo>
                <a:lnTo>
                  <a:pt x="752716" y="526986"/>
                </a:lnTo>
                <a:lnTo>
                  <a:pt x="752716" y="489343"/>
                </a:lnTo>
                <a:lnTo>
                  <a:pt x="752716" y="84696"/>
                </a:lnTo>
                <a:lnTo>
                  <a:pt x="752716" y="47053"/>
                </a:lnTo>
                <a:close/>
              </a:path>
            </a:pathLst>
          </a:custGeom>
          <a:solidFill>
            <a:srgbClr val="000000"/>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latin typeface="Calibri"/>
              <a:ea typeface="+mn-ea"/>
              <a:cs typeface="+mn-cs"/>
            </a:endParaRPr>
          </a:p>
        </p:txBody>
      </p:sp>
      <p:sp>
        <p:nvSpPr>
          <p:cNvPr id="8" name="object 8"/>
          <p:cNvSpPr/>
          <p:nvPr/>
        </p:nvSpPr>
        <p:spPr>
          <a:xfrm>
            <a:off x="4420374" y="3674487"/>
            <a:ext cx="565150" cy="742950"/>
          </a:xfrm>
          <a:custGeom>
            <a:avLst/>
            <a:gdLst/>
            <a:ahLst/>
            <a:cxnLst/>
            <a:rect l="l" t="t" r="r" b="b"/>
            <a:pathLst>
              <a:path w="565150" h="742950">
                <a:moveTo>
                  <a:pt x="265349" y="0"/>
                </a:moveTo>
                <a:lnTo>
                  <a:pt x="191164" y="10159"/>
                </a:lnTo>
                <a:lnTo>
                  <a:pt x="156189" y="25399"/>
                </a:lnTo>
                <a:lnTo>
                  <a:pt x="112320" y="78739"/>
                </a:lnTo>
                <a:lnTo>
                  <a:pt x="102073" y="118109"/>
                </a:lnTo>
                <a:lnTo>
                  <a:pt x="98962" y="165099"/>
                </a:lnTo>
                <a:lnTo>
                  <a:pt x="98979" y="182879"/>
                </a:lnTo>
                <a:lnTo>
                  <a:pt x="99102" y="193039"/>
                </a:lnTo>
                <a:lnTo>
                  <a:pt x="99203" y="196849"/>
                </a:lnTo>
                <a:lnTo>
                  <a:pt x="99928" y="218439"/>
                </a:lnTo>
                <a:lnTo>
                  <a:pt x="99970" y="219709"/>
                </a:lnTo>
                <a:lnTo>
                  <a:pt x="101109" y="241299"/>
                </a:lnTo>
                <a:lnTo>
                  <a:pt x="101176" y="242569"/>
                </a:lnTo>
                <a:lnTo>
                  <a:pt x="102477" y="262889"/>
                </a:lnTo>
                <a:lnTo>
                  <a:pt x="103821" y="285749"/>
                </a:lnTo>
                <a:lnTo>
                  <a:pt x="103896" y="287019"/>
                </a:lnTo>
                <a:lnTo>
                  <a:pt x="104792" y="307339"/>
                </a:lnTo>
                <a:lnTo>
                  <a:pt x="104688" y="326389"/>
                </a:lnTo>
                <a:lnTo>
                  <a:pt x="89738" y="373379"/>
                </a:lnTo>
                <a:lnTo>
                  <a:pt x="80917" y="384809"/>
                </a:lnTo>
                <a:lnTo>
                  <a:pt x="80917" y="393699"/>
                </a:lnTo>
                <a:lnTo>
                  <a:pt x="82799" y="394969"/>
                </a:lnTo>
                <a:lnTo>
                  <a:pt x="85622" y="397509"/>
                </a:lnTo>
                <a:lnTo>
                  <a:pt x="90356" y="400049"/>
                </a:lnTo>
                <a:lnTo>
                  <a:pt x="100911" y="403859"/>
                </a:lnTo>
                <a:lnTo>
                  <a:pt x="116054" y="410209"/>
                </a:lnTo>
                <a:lnTo>
                  <a:pt x="134549" y="415289"/>
                </a:lnTo>
                <a:lnTo>
                  <a:pt x="74213" y="443229"/>
                </a:lnTo>
                <a:lnTo>
                  <a:pt x="30108" y="473709"/>
                </a:lnTo>
                <a:lnTo>
                  <a:pt x="2587" y="519429"/>
                </a:lnTo>
                <a:lnTo>
                  <a:pt x="0" y="535939"/>
                </a:lnTo>
                <a:lnTo>
                  <a:pt x="0" y="695959"/>
                </a:lnTo>
                <a:lnTo>
                  <a:pt x="70010" y="723899"/>
                </a:lnTo>
                <a:lnTo>
                  <a:pt x="116554" y="732789"/>
                </a:lnTo>
                <a:lnTo>
                  <a:pt x="169292" y="739139"/>
                </a:lnTo>
                <a:lnTo>
                  <a:pt x="226160" y="742949"/>
                </a:lnTo>
                <a:lnTo>
                  <a:pt x="343934" y="742949"/>
                </a:lnTo>
                <a:lnTo>
                  <a:pt x="400475" y="739139"/>
                </a:lnTo>
                <a:lnTo>
                  <a:pt x="452574" y="732789"/>
                </a:lnTo>
                <a:lnTo>
                  <a:pt x="491584" y="725169"/>
                </a:lnTo>
                <a:lnTo>
                  <a:pt x="241811" y="725169"/>
                </a:lnTo>
                <a:lnTo>
                  <a:pt x="185831" y="721359"/>
                </a:lnTo>
                <a:lnTo>
                  <a:pt x="133374" y="716279"/>
                </a:lnTo>
                <a:lnTo>
                  <a:pt x="86608" y="708659"/>
                </a:lnTo>
                <a:lnTo>
                  <a:pt x="47699" y="698499"/>
                </a:lnTo>
                <a:lnTo>
                  <a:pt x="18818" y="687069"/>
                </a:lnTo>
                <a:lnTo>
                  <a:pt x="18818" y="535939"/>
                </a:lnTo>
                <a:lnTo>
                  <a:pt x="33108" y="497839"/>
                </a:lnTo>
                <a:lnTo>
                  <a:pt x="65201" y="469899"/>
                </a:lnTo>
                <a:lnTo>
                  <a:pt x="122802" y="439419"/>
                </a:lnTo>
                <a:lnTo>
                  <a:pt x="159012" y="424179"/>
                </a:lnTo>
                <a:lnTo>
                  <a:pt x="178457" y="424179"/>
                </a:lnTo>
                <a:lnTo>
                  <a:pt x="176889" y="417829"/>
                </a:lnTo>
                <a:lnTo>
                  <a:pt x="192884" y="411479"/>
                </a:lnTo>
                <a:lnTo>
                  <a:pt x="193825" y="411479"/>
                </a:lnTo>
                <a:lnTo>
                  <a:pt x="194766" y="410209"/>
                </a:lnTo>
                <a:lnTo>
                  <a:pt x="196648" y="410209"/>
                </a:lnTo>
                <a:lnTo>
                  <a:pt x="197589" y="408939"/>
                </a:lnTo>
                <a:lnTo>
                  <a:pt x="205690" y="403859"/>
                </a:lnTo>
                <a:lnTo>
                  <a:pt x="210602" y="397509"/>
                </a:lnTo>
                <a:lnTo>
                  <a:pt x="165466" y="397509"/>
                </a:lnTo>
                <a:lnTo>
                  <a:pt x="143134" y="396239"/>
                </a:lnTo>
                <a:lnTo>
                  <a:pt x="122390" y="389889"/>
                </a:lnTo>
                <a:lnTo>
                  <a:pt x="106321" y="383539"/>
                </a:lnTo>
                <a:lnTo>
                  <a:pt x="112290" y="374649"/>
                </a:lnTo>
                <a:lnTo>
                  <a:pt x="117377" y="364489"/>
                </a:lnTo>
                <a:lnTo>
                  <a:pt x="121405" y="353059"/>
                </a:lnTo>
                <a:lnTo>
                  <a:pt x="124199" y="340359"/>
                </a:lnTo>
                <a:lnTo>
                  <a:pt x="125398" y="326389"/>
                </a:lnTo>
                <a:lnTo>
                  <a:pt x="125492" y="307339"/>
                </a:lnTo>
                <a:lnTo>
                  <a:pt x="124648" y="287019"/>
                </a:lnTo>
                <a:lnTo>
                  <a:pt x="124596" y="285749"/>
                </a:lnTo>
                <a:lnTo>
                  <a:pt x="123332" y="264159"/>
                </a:lnTo>
                <a:lnTo>
                  <a:pt x="121957" y="242569"/>
                </a:lnTo>
                <a:lnTo>
                  <a:pt x="121876" y="241299"/>
                </a:lnTo>
                <a:lnTo>
                  <a:pt x="120737" y="219709"/>
                </a:lnTo>
                <a:lnTo>
                  <a:pt x="120670" y="218439"/>
                </a:lnTo>
                <a:lnTo>
                  <a:pt x="120116" y="201929"/>
                </a:lnTo>
                <a:lnTo>
                  <a:pt x="120031" y="199389"/>
                </a:lnTo>
                <a:lnTo>
                  <a:pt x="119945" y="196849"/>
                </a:lnTo>
                <a:lnTo>
                  <a:pt x="119860" y="194309"/>
                </a:lnTo>
                <a:lnTo>
                  <a:pt x="119741" y="186689"/>
                </a:lnTo>
                <a:lnTo>
                  <a:pt x="119633" y="177799"/>
                </a:lnTo>
                <a:lnTo>
                  <a:pt x="119572" y="165099"/>
                </a:lnTo>
                <a:lnTo>
                  <a:pt x="122229" y="121919"/>
                </a:lnTo>
                <a:lnTo>
                  <a:pt x="145692" y="60959"/>
                </a:lnTo>
                <a:lnTo>
                  <a:pt x="198780" y="27939"/>
                </a:lnTo>
                <a:lnTo>
                  <a:pt x="265260" y="19049"/>
                </a:lnTo>
                <a:lnTo>
                  <a:pt x="333138" y="19049"/>
                </a:lnTo>
                <a:lnTo>
                  <a:pt x="302970" y="6349"/>
                </a:lnTo>
                <a:lnTo>
                  <a:pt x="265349" y="0"/>
                </a:lnTo>
                <a:close/>
              </a:path>
              <a:path w="565150" h="742950">
                <a:moveTo>
                  <a:pt x="178457" y="424179"/>
                </a:moveTo>
                <a:lnTo>
                  <a:pt x="159012" y="424179"/>
                </a:lnTo>
                <a:lnTo>
                  <a:pt x="241811" y="725169"/>
                </a:lnTo>
                <a:lnTo>
                  <a:pt x="261570" y="725169"/>
                </a:lnTo>
                <a:lnTo>
                  <a:pt x="186298" y="452119"/>
                </a:lnTo>
                <a:lnTo>
                  <a:pt x="282270" y="452119"/>
                </a:lnTo>
                <a:lnTo>
                  <a:pt x="250618" y="449579"/>
                </a:lnTo>
                <a:lnTo>
                  <a:pt x="221700" y="444499"/>
                </a:lnTo>
                <a:lnTo>
                  <a:pt x="197192" y="436879"/>
                </a:lnTo>
                <a:lnTo>
                  <a:pt x="178771" y="425449"/>
                </a:lnTo>
                <a:lnTo>
                  <a:pt x="178457" y="424179"/>
                </a:lnTo>
                <a:close/>
              </a:path>
              <a:path w="565150" h="742950">
                <a:moveTo>
                  <a:pt x="368833" y="359409"/>
                </a:moveTo>
                <a:lnTo>
                  <a:pt x="348133" y="359409"/>
                </a:lnTo>
                <a:lnTo>
                  <a:pt x="348133" y="377189"/>
                </a:lnTo>
                <a:lnTo>
                  <a:pt x="349501" y="387349"/>
                </a:lnTo>
                <a:lnTo>
                  <a:pt x="353426" y="396239"/>
                </a:lnTo>
                <a:lnTo>
                  <a:pt x="359645" y="403859"/>
                </a:lnTo>
                <a:lnTo>
                  <a:pt x="367892" y="408939"/>
                </a:lnTo>
                <a:lnTo>
                  <a:pt x="368833" y="408939"/>
                </a:lnTo>
                <a:lnTo>
                  <a:pt x="369774" y="410209"/>
                </a:lnTo>
                <a:lnTo>
                  <a:pt x="370715" y="410209"/>
                </a:lnTo>
                <a:lnTo>
                  <a:pt x="371656" y="411479"/>
                </a:lnTo>
                <a:lnTo>
                  <a:pt x="387651" y="417829"/>
                </a:lnTo>
                <a:lnTo>
                  <a:pt x="342488" y="444499"/>
                </a:lnTo>
                <a:lnTo>
                  <a:pt x="282270" y="452119"/>
                </a:lnTo>
                <a:lnTo>
                  <a:pt x="378242" y="452119"/>
                </a:lnTo>
                <a:lnTo>
                  <a:pt x="302970" y="725169"/>
                </a:lnTo>
                <a:lnTo>
                  <a:pt x="322729" y="725169"/>
                </a:lnTo>
                <a:lnTo>
                  <a:pt x="405528" y="425449"/>
                </a:lnTo>
                <a:lnTo>
                  <a:pt x="452816" y="425449"/>
                </a:lnTo>
                <a:lnTo>
                  <a:pt x="425287" y="412749"/>
                </a:lnTo>
                <a:lnTo>
                  <a:pt x="444061" y="407669"/>
                </a:lnTo>
                <a:lnTo>
                  <a:pt x="459748" y="400049"/>
                </a:lnTo>
                <a:lnTo>
                  <a:pt x="462479" y="398779"/>
                </a:lnTo>
                <a:lnTo>
                  <a:pt x="399721" y="398779"/>
                </a:lnTo>
                <a:lnTo>
                  <a:pt x="379183" y="394969"/>
                </a:lnTo>
                <a:lnTo>
                  <a:pt x="372597" y="391159"/>
                </a:lnTo>
                <a:lnTo>
                  <a:pt x="368833" y="384809"/>
                </a:lnTo>
                <a:lnTo>
                  <a:pt x="368833" y="359409"/>
                </a:lnTo>
                <a:close/>
              </a:path>
              <a:path w="565150" h="742950">
                <a:moveTo>
                  <a:pt x="452816" y="425449"/>
                </a:moveTo>
                <a:lnTo>
                  <a:pt x="405528" y="425449"/>
                </a:lnTo>
                <a:lnTo>
                  <a:pt x="441738" y="440689"/>
                </a:lnTo>
                <a:lnTo>
                  <a:pt x="472921" y="455929"/>
                </a:lnTo>
                <a:lnTo>
                  <a:pt x="521259" y="487679"/>
                </a:lnTo>
                <a:lnTo>
                  <a:pt x="544017" y="523239"/>
                </a:lnTo>
                <a:lnTo>
                  <a:pt x="545723" y="535939"/>
                </a:lnTo>
                <a:lnTo>
                  <a:pt x="545723" y="687069"/>
                </a:lnTo>
                <a:lnTo>
                  <a:pt x="479694" y="709929"/>
                </a:lnTo>
                <a:lnTo>
                  <a:pt x="432792" y="716279"/>
                </a:lnTo>
                <a:lnTo>
                  <a:pt x="379703" y="721359"/>
                </a:lnTo>
                <a:lnTo>
                  <a:pt x="322729" y="725169"/>
                </a:lnTo>
                <a:lnTo>
                  <a:pt x="491584" y="725169"/>
                </a:lnTo>
                <a:lnTo>
                  <a:pt x="498085" y="723899"/>
                </a:lnTo>
                <a:lnTo>
                  <a:pt x="534868" y="712469"/>
                </a:lnTo>
                <a:lnTo>
                  <a:pt x="560777" y="699769"/>
                </a:lnTo>
                <a:lnTo>
                  <a:pt x="564541" y="695959"/>
                </a:lnTo>
                <a:lnTo>
                  <a:pt x="564541" y="535939"/>
                </a:lnTo>
                <a:lnTo>
                  <a:pt x="545752" y="486409"/>
                </a:lnTo>
                <a:lnTo>
                  <a:pt x="511689" y="457199"/>
                </a:lnTo>
                <a:lnTo>
                  <a:pt x="458322" y="427989"/>
                </a:lnTo>
                <a:lnTo>
                  <a:pt x="452816" y="425449"/>
                </a:lnTo>
                <a:close/>
              </a:path>
              <a:path w="565150" h="742950">
                <a:moveTo>
                  <a:pt x="378242" y="452119"/>
                </a:moveTo>
                <a:lnTo>
                  <a:pt x="186298" y="452119"/>
                </a:lnTo>
                <a:lnTo>
                  <a:pt x="206454" y="459739"/>
                </a:lnTo>
                <a:lnTo>
                  <a:pt x="229697" y="466089"/>
                </a:lnTo>
                <a:lnTo>
                  <a:pt x="255234" y="469899"/>
                </a:lnTo>
                <a:lnTo>
                  <a:pt x="282270" y="471169"/>
                </a:lnTo>
                <a:lnTo>
                  <a:pt x="309306" y="469899"/>
                </a:lnTo>
                <a:lnTo>
                  <a:pt x="334843" y="466089"/>
                </a:lnTo>
                <a:lnTo>
                  <a:pt x="358086" y="459739"/>
                </a:lnTo>
                <a:lnTo>
                  <a:pt x="378242" y="452119"/>
                </a:lnTo>
                <a:close/>
              </a:path>
              <a:path w="565150" h="742950">
                <a:moveTo>
                  <a:pt x="442327" y="71119"/>
                </a:moveTo>
                <a:lnTo>
                  <a:pt x="400236" y="71119"/>
                </a:lnTo>
                <a:lnTo>
                  <a:pt x="410924" y="72389"/>
                </a:lnTo>
                <a:lnTo>
                  <a:pt x="418701" y="74929"/>
                </a:lnTo>
                <a:lnTo>
                  <a:pt x="449398" y="118109"/>
                </a:lnTo>
                <a:lnTo>
                  <a:pt x="451565" y="148589"/>
                </a:lnTo>
                <a:lnTo>
                  <a:pt x="450690" y="165099"/>
                </a:lnTo>
                <a:lnTo>
                  <a:pt x="450623" y="166369"/>
                </a:lnTo>
                <a:lnTo>
                  <a:pt x="450556" y="167639"/>
                </a:lnTo>
                <a:lnTo>
                  <a:pt x="450488" y="168909"/>
                </a:lnTo>
                <a:lnTo>
                  <a:pt x="450421" y="170179"/>
                </a:lnTo>
                <a:lnTo>
                  <a:pt x="450354" y="171449"/>
                </a:lnTo>
                <a:lnTo>
                  <a:pt x="447046" y="196849"/>
                </a:lnTo>
                <a:lnTo>
                  <a:pt x="442503" y="223519"/>
                </a:lnTo>
                <a:lnTo>
                  <a:pt x="437519" y="248919"/>
                </a:lnTo>
                <a:lnTo>
                  <a:pt x="433535" y="271779"/>
                </a:lnTo>
                <a:lnTo>
                  <a:pt x="430345" y="290829"/>
                </a:lnTo>
                <a:lnTo>
                  <a:pt x="428389" y="307339"/>
                </a:lnTo>
                <a:lnTo>
                  <a:pt x="428138" y="318769"/>
                </a:lnTo>
                <a:lnTo>
                  <a:pt x="428110" y="320039"/>
                </a:lnTo>
                <a:lnTo>
                  <a:pt x="432006" y="339089"/>
                </a:lnTo>
                <a:lnTo>
                  <a:pt x="439519" y="356869"/>
                </a:lnTo>
                <a:lnTo>
                  <a:pt x="448619" y="370839"/>
                </a:lnTo>
                <a:lnTo>
                  <a:pt x="457278" y="382269"/>
                </a:lnTo>
                <a:lnTo>
                  <a:pt x="441503" y="389889"/>
                </a:lnTo>
                <a:lnTo>
                  <a:pt x="421406" y="396239"/>
                </a:lnTo>
                <a:lnTo>
                  <a:pt x="399721" y="398779"/>
                </a:lnTo>
                <a:lnTo>
                  <a:pt x="462479" y="398779"/>
                </a:lnTo>
                <a:lnTo>
                  <a:pt x="470671" y="394969"/>
                </a:lnTo>
                <a:lnTo>
                  <a:pt x="475155" y="391159"/>
                </a:lnTo>
                <a:lnTo>
                  <a:pt x="477978" y="389889"/>
                </a:lnTo>
                <a:lnTo>
                  <a:pt x="479860" y="384809"/>
                </a:lnTo>
                <a:lnTo>
                  <a:pt x="479860" y="382269"/>
                </a:lnTo>
                <a:lnTo>
                  <a:pt x="478919" y="379729"/>
                </a:lnTo>
                <a:lnTo>
                  <a:pt x="477037" y="377189"/>
                </a:lnTo>
                <a:lnTo>
                  <a:pt x="472435" y="372109"/>
                </a:lnTo>
                <a:lnTo>
                  <a:pt x="462100" y="359409"/>
                </a:lnTo>
                <a:lnTo>
                  <a:pt x="451236" y="341629"/>
                </a:lnTo>
                <a:lnTo>
                  <a:pt x="445046" y="318769"/>
                </a:lnTo>
                <a:lnTo>
                  <a:pt x="445326" y="307339"/>
                </a:lnTo>
                <a:lnTo>
                  <a:pt x="447281" y="292099"/>
                </a:lnTo>
                <a:lnTo>
                  <a:pt x="450471" y="274319"/>
                </a:lnTo>
                <a:lnTo>
                  <a:pt x="454455" y="253999"/>
                </a:lnTo>
                <a:lnTo>
                  <a:pt x="459439" y="227329"/>
                </a:lnTo>
                <a:lnTo>
                  <a:pt x="463982" y="199389"/>
                </a:lnTo>
                <a:lnTo>
                  <a:pt x="467290" y="172719"/>
                </a:lnTo>
                <a:lnTo>
                  <a:pt x="468505" y="148589"/>
                </a:lnTo>
                <a:lnTo>
                  <a:pt x="468470" y="146049"/>
                </a:lnTo>
                <a:lnTo>
                  <a:pt x="466286" y="118109"/>
                </a:lnTo>
                <a:lnTo>
                  <a:pt x="466187" y="116839"/>
                </a:lnTo>
                <a:lnTo>
                  <a:pt x="458689" y="92709"/>
                </a:lnTo>
                <a:lnTo>
                  <a:pt x="445546" y="73659"/>
                </a:lnTo>
                <a:lnTo>
                  <a:pt x="442327" y="71119"/>
                </a:lnTo>
                <a:close/>
              </a:path>
              <a:path w="565150" h="742950">
                <a:moveTo>
                  <a:pt x="364129" y="99059"/>
                </a:moveTo>
                <a:lnTo>
                  <a:pt x="354720" y="99059"/>
                </a:lnTo>
                <a:lnTo>
                  <a:pt x="350015" y="100329"/>
                </a:lnTo>
                <a:lnTo>
                  <a:pt x="347192" y="104139"/>
                </a:lnTo>
                <a:lnTo>
                  <a:pt x="330668" y="116839"/>
                </a:lnTo>
                <a:lnTo>
                  <a:pt x="315202" y="128269"/>
                </a:lnTo>
                <a:lnTo>
                  <a:pt x="299030" y="137159"/>
                </a:lnTo>
                <a:lnTo>
                  <a:pt x="280388" y="146049"/>
                </a:lnTo>
                <a:lnTo>
                  <a:pt x="270979" y="151129"/>
                </a:lnTo>
                <a:lnTo>
                  <a:pt x="244884" y="160019"/>
                </a:lnTo>
                <a:lnTo>
                  <a:pt x="213231" y="168909"/>
                </a:lnTo>
                <a:lnTo>
                  <a:pt x="180344" y="175259"/>
                </a:lnTo>
                <a:lnTo>
                  <a:pt x="150544" y="177799"/>
                </a:lnTo>
                <a:lnTo>
                  <a:pt x="144898" y="177799"/>
                </a:lnTo>
                <a:lnTo>
                  <a:pt x="141135" y="181609"/>
                </a:lnTo>
                <a:lnTo>
                  <a:pt x="141135" y="234949"/>
                </a:lnTo>
                <a:lnTo>
                  <a:pt x="145192" y="267969"/>
                </a:lnTo>
                <a:lnTo>
                  <a:pt x="156660" y="298449"/>
                </a:lnTo>
                <a:lnTo>
                  <a:pt x="174478" y="325119"/>
                </a:lnTo>
                <a:lnTo>
                  <a:pt x="197589" y="347979"/>
                </a:lnTo>
                <a:lnTo>
                  <a:pt x="197589" y="383539"/>
                </a:lnTo>
                <a:lnTo>
                  <a:pt x="192884" y="391159"/>
                </a:lnTo>
                <a:lnTo>
                  <a:pt x="186298" y="393699"/>
                </a:lnTo>
                <a:lnTo>
                  <a:pt x="165466" y="397509"/>
                </a:lnTo>
                <a:lnTo>
                  <a:pt x="210602" y="397509"/>
                </a:lnTo>
                <a:lnTo>
                  <a:pt x="211585" y="396239"/>
                </a:lnTo>
                <a:lnTo>
                  <a:pt x="215187" y="387349"/>
                </a:lnTo>
                <a:lnTo>
                  <a:pt x="216407" y="377189"/>
                </a:lnTo>
                <a:lnTo>
                  <a:pt x="216407" y="359409"/>
                </a:lnTo>
                <a:lnTo>
                  <a:pt x="368833" y="359409"/>
                </a:lnTo>
                <a:lnTo>
                  <a:pt x="368833" y="358139"/>
                </a:lnTo>
                <a:lnTo>
                  <a:pt x="282270" y="358139"/>
                </a:lnTo>
                <a:lnTo>
                  <a:pt x="234578" y="347979"/>
                </a:lnTo>
                <a:lnTo>
                  <a:pt x="195707" y="322579"/>
                </a:lnTo>
                <a:lnTo>
                  <a:pt x="169538" y="283209"/>
                </a:lnTo>
                <a:lnTo>
                  <a:pt x="159953" y="234949"/>
                </a:lnTo>
                <a:lnTo>
                  <a:pt x="159953" y="198119"/>
                </a:lnTo>
                <a:lnTo>
                  <a:pt x="190253" y="194309"/>
                </a:lnTo>
                <a:lnTo>
                  <a:pt x="222405" y="187959"/>
                </a:lnTo>
                <a:lnTo>
                  <a:pt x="278507" y="170179"/>
                </a:lnTo>
                <a:lnTo>
                  <a:pt x="324258" y="144779"/>
                </a:lnTo>
                <a:lnTo>
                  <a:pt x="358483" y="118109"/>
                </a:lnTo>
                <a:lnTo>
                  <a:pt x="377702" y="118109"/>
                </a:lnTo>
                <a:lnTo>
                  <a:pt x="377301" y="115569"/>
                </a:lnTo>
                <a:lnTo>
                  <a:pt x="376360" y="111759"/>
                </a:lnTo>
                <a:lnTo>
                  <a:pt x="372597" y="104139"/>
                </a:lnTo>
                <a:lnTo>
                  <a:pt x="368833" y="100329"/>
                </a:lnTo>
                <a:lnTo>
                  <a:pt x="364129" y="99059"/>
                </a:lnTo>
                <a:close/>
              </a:path>
              <a:path w="565150" h="742950">
                <a:moveTo>
                  <a:pt x="348133" y="359409"/>
                </a:moveTo>
                <a:lnTo>
                  <a:pt x="216407" y="359409"/>
                </a:lnTo>
                <a:lnTo>
                  <a:pt x="231726" y="367029"/>
                </a:lnTo>
                <a:lnTo>
                  <a:pt x="247927" y="372109"/>
                </a:lnTo>
                <a:lnTo>
                  <a:pt x="264834" y="374649"/>
                </a:lnTo>
                <a:lnTo>
                  <a:pt x="282270" y="375919"/>
                </a:lnTo>
                <a:lnTo>
                  <a:pt x="299706" y="374649"/>
                </a:lnTo>
                <a:lnTo>
                  <a:pt x="316613" y="372109"/>
                </a:lnTo>
                <a:lnTo>
                  <a:pt x="332814" y="367029"/>
                </a:lnTo>
                <a:lnTo>
                  <a:pt x="348133" y="359409"/>
                </a:lnTo>
                <a:close/>
              </a:path>
              <a:path w="565150" h="742950">
                <a:moveTo>
                  <a:pt x="377702" y="118109"/>
                </a:moveTo>
                <a:lnTo>
                  <a:pt x="358483" y="118109"/>
                </a:lnTo>
                <a:lnTo>
                  <a:pt x="360586" y="130809"/>
                </a:lnTo>
                <a:lnTo>
                  <a:pt x="374479" y="182879"/>
                </a:lnTo>
                <a:lnTo>
                  <a:pt x="400824" y="210819"/>
                </a:lnTo>
                <a:lnTo>
                  <a:pt x="401765" y="212089"/>
                </a:lnTo>
                <a:lnTo>
                  <a:pt x="402706" y="212089"/>
                </a:lnTo>
                <a:lnTo>
                  <a:pt x="403647" y="213359"/>
                </a:lnTo>
                <a:lnTo>
                  <a:pt x="403647" y="234949"/>
                </a:lnTo>
                <a:lnTo>
                  <a:pt x="394605" y="283209"/>
                </a:lnTo>
                <a:lnTo>
                  <a:pt x="368716" y="322579"/>
                </a:lnTo>
                <a:lnTo>
                  <a:pt x="329947" y="347979"/>
                </a:lnTo>
                <a:lnTo>
                  <a:pt x="282270" y="358139"/>
                </a:lnTo>
                <a:lnTo>
                  <a:pt x="368833" y="358139"/>
                </a:lnTo>
                <a:lnTo>
                  <a:pt x="368833" y="347979"/>
                </a:lnTo>
                <a:lnTo>
                  <a:pt x="391944" y="326389"/>
                </a:lnTo>
                <a:lnTo>
                  <a:pt x="409762" y="299719"/>
                </a:lnTo>
                <a:lnTo>
                  <a:pt x="421230" y="269239"/>
                </a:lnTo>
                <a:lnTo>
                  <a:pt x="425287" y="234949"/>
                </a:lnTo>
                <a:lnTo>
                  <a:pt x="423406" y="207009"/>
                </a:lnTo>
                <a:lnTo>
                  <a:pt x="423406" y="205739"/>
                </a:lnTo>
                <a:lnTo>
                  <a:pt x="422465" y="201929"/>
                </a:lnTo>
                <a:lnTo>
                  <a:pt x="420583" y="200659"/>
                </a:lnTo>
                <a:lnTo>
                  <a:pt x="418701" y="198119"/>
                </a:lnTo>
                <a:lnTo>
                  <a:pt x="414937" y="195579"/>
                </a:lnTo>
                <a:lnTo>
                  <a:pt x="412115" y="194309"/>
                </a:lnTo>
                <a:lnTo>
                  <a:pt x="407028" y="190499"/>
                </a:lnTo>
                <a:lnTo>
                  <a:pt x="383300" y="148589"/>
                </a:lnTo>
                <a:lnTo>
                  <a:pt x="379904" y="132079"/>
                </a:lnTo>
                <a:lnTo>
                  <a:pt x="377702" y="118109"/>
                </a:lnTo>
                <a:close/>
              </a:path>
              <a:path w="565150" h="742950">
                <a:moveTo>
                  <a:pt x="333138" y="19049"/>
                </a:moveTo>
                <a:lnTo>
                  <a:pt x="265260" y="19049"/>
                </a:lnTo>
                <a:lnTo>
                  <a:pt x="299206" y="24129"/>
                </a:lnTo>
                <a:lnTo>
                  <a:pt x="331770" y="38099"/>
                </a:lnTo>
                <a:lnTo>
                  <a:pt x="352955" y="53339"/>
                </a:lnTo>
                <a:lnTo>
                  <a:pt x="364437" y="64769"/>
                </a:lnTo>
                <a:lnTo>
                  <a:pt x="367892" y="69849"/>
                </a:lnTo>
                <a:lnTo>
                  <a:pt x="369774" y="73659"/>
                </a:lnTo>
                <a:lnTo>
                  <a:pt x="374479" y="74929"/>
                </a:lnTo>
                <a:lnTo>
                  <a:pt x="378242" y="74929"/>
                </a:lnTo>
                <a:lnTo>
                  <a:pt x="388666" y="72389"/>
                </a:lnTo>
                <a:lnTo>
                  <a:pt x="400236" y="71119"/>
                </a:lnTo>
                <a:lnTo>
                  <a:pt x="442327" y="71119"/>
                </a:lnTo>
                <a:lnTo>
                  <a:pt x="426228" y="58419"/>
                </a:lnTo>
                <a:lnTo>
                  <a:pt x="418681" y="55879"/>
                </a:lnTo>
                <a:lnTo>
                  <a:pt x="379183" y="55879"/>
                </a:lnTo>
                <a:lnTo>
                  <a:pt x="370186" y="45719"/>
                </a:lnTo>
                <a:lnTo>
                  <a:pt x="355190" y="33019"/>
                </a:lnTo>
                <a:lnTo>
                  <a:pt x="333138" y="19049"/>
                </a:lnTo>
                <a:close/>
              </a:path>
              <a:path w="565150" h="742950">
                <a:moveTo>
                  <a:pt x="402000" y="53339"/>
                </a:moveTo>
                <a:lnTo>
                  <a:pt x="389445" y="54609"/>
                </a:lnTo>
                <a:lnTo>
                  <a:pt x="379183" y="55879"/>
                </a:lnTo>
                <a:lnTo>
                  <a:pt x="418681" y="55879"/>
                </a:lnTo>
                <a:lnTo>
                  <a:pt x="414908" y="54609"/>
                </a:lnTo>
                <a:lnTo>
                  <a:pt x="402000" y="53339"/>
                </a:lnTo>
                <a:close/>
              </a:path>
            </a:pathLst>
          </a:custGeom>
          <a:solidFill>
            <a:srgbClr val="000000"/>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latin typeface="Calibri"/>
              <a:ea typeface="+mn-ea"/>
              <a:cs typeface="+mn-cs"/>
            </a:endParaRPr>
          </a:p>
        </p:txBody>
      </p:sp>
      <p:sp>
        <p:nvSpPr>
          <p:cNvPr id="9" name="object 9"/>
          <p:cNvSpPr/>
          <p:nvPr/>
        </p:nvSpPr>
        <p:spPr>
          <a:xfrm>
            <a:off x="3615689" y="1204723"/>
            <a:ext cx="1917700" cy="1800225"/>
          </a:xfrm>
          <a:custGeom>
            <a:avLst/>
            <a:gdLst/>
            <a:ahLst/>
            <a:cxnLst/>
            <a:rect l="l" t="t" r="r" b="b"/>
            <a:pathLst>
              <a:path w="1917700" h="1800225">
                <a:moveTo>
                  <a:pt x="0" y="899922"/>
                </a:moveTo>
                <a:lnTo>
                  <a:pt x="958596" y="0"/>
                </a:lnTo>
                <a:lnTo>
                  <a:pt x="1917192" y="899922"/>
                </a:lnTo>
                <a:lnTo>
                  <a:pt x="958596" y="1799843"/>
                </a:lnTo>
                <a:lnTo>
                  <a:pt x="0" y="899922"/>
                </a:lnTo>
                <a:close/>
              </a:path>
            </a:pathLst>
          </a:custGeom>
          <a:ln w="25400">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latin typeface="Calibri"/>
              <a:ea typeface="+mn-ea"/>
              <a:cs typeface="+mn-cs"/>
            </a:endParaRPr>
          </a:p>
        </p:txBody>
      </p:sp>
      <p:sp>
        <p:nvSpPr>
          <p:cNvPr id="10" name="object 10"/>
          <p:cNvSpPr txBox="1"/>
          <p:nvPr/>
        </p:nvSpPr>
        <p:spPr>
          <a:xfrm>
            <a:off x="3627003" y="1624829"/>
            <a:ext cx="1905000" cy="659796"/>
          </a:xfrm>
          <a:prstGeom prst="rect">
            <a:avLst/>
          </a:prstGeom>
        </p:spPr>
        <p:txBody>
          <a:bodyPr vert="horz" wrap="square" lIns="0" tIns="13335" rIns="0" bIns="0" rtlCol="0">
            <a:spAutoFit/>
          </a:bodyPr>
          <a:lstStyle/>
          <a:p>
            <a:pPr marL="12700" marR="5080" lvl="0" indent="0" algn="ctr" defTabSz="914400" rtl="0" eaLnBrk="1" fontAlgn="auto" latinLnBrk="0" hangingPunct="1">
              <a:lnSpc>
                <a:spcPct val="100000"/>
              </a:lnSpc>
              <a:spcBef>
                <a:spcPts val="105"/>
              </a:spcBef>
              <a:spcAft>
                <a:spcPts val="0"/>
              </a:spcAft>
              <a:buClrTx/>
              <a:buSzTx/>
              <a:buFontTx/>
              <a:buNone/>
              <a:tabLst/>
              <a:defRPr/>
            </a:pPr>
            <a:r>
              <a:rPr kumimoji="0" sz="2000" b="1" i="0" u="none" strike="noStrike" kern="0" cap="none" spc="-20" normalizeH="0" baseline="0" noProof="0" dirty="0">
                <a:ln>
                  <a:noFill/>
                </a:ln>
                <a:solidFill>
                  <a:sysClr val="windowText" lastClr="000000"/>
                </a:solidFill>
                <a:effectLst/>
                <a:uLnTx/>
                <a:uFillTx/>
                <a:latin typeface="Calibri"/>
                <a:ea typeface="+mn-ea"/>
                <a:cs typeface="Calibri"/>
              </a:rPr>
              <a:t>Sole</a:t>
            </a:r>
            <a:r>
              <a:rPr kumimoji="0" sz="2200" b="1" i="0" u="none" strike="noStrike" kern="0" cap="none" spc="-20" normalizeH="0" baseline="0" noProof="0" dirty="0">
                <a:ln>
                  <a:noFill/>
                </a:ln>
                <a:solidFill>
                  <a:sysClr val="windowText" lastClr="000000"/>
                </a:solidFill>
                <a:effectLst/>
                <a:uLnTx/>
                <a:uFillTx/>
                <a:latin typeface="Calibri"/>
                <a:ea typeface="+mn-ea"/>
                <a:cs typeface="Calibri"/>
              </a:rPr>
              <a:t> </a:t>
            </a:r>
            <a:r>
              <a:rPr kumimoji="0" sz="2000" b="1" i="0" u="none" strike="noStrike" kern="0" cap="none" spc="-10" normalizeH="0" baseline="0" noProof="0" dirty="0">
                <a:ln>
                  <a:noFill/>
                </a:ln>
                <a:solidFill>
                  <a:sysClr val="windowText" lastClr="000000"/>
                </a:solidFill>
                <a:effectLst/>
                <a:uLnTx/>
                <a:uFillTx/>
                <a:latin typeface="Calibri"/>
                <a:ea typeface="+mn-ea"/>
                <a:cs typeface="Calibri"/>
              </a:rPr>
              <a:t>Proprietorship</a:t>
            </a:r>
            <a:endParaRPr kumimoji="0" sz="2000" b="0" i="0" u="none" strike="noStrike" kern="0" cap="none" spc="0" normalizeH="0" baseline="0" noProof="0" dirty="0">
              <a:ln>
                <a:noFill/>
              </a:ln>
              <a:solidFill>
                <a:sysClr val="windowText" lastClr="000000"/>
              </a:solidFill>
              <a:effectLst/>
              <a:uLnTx/>
              <a:uFillTx/>
              <a:latin typeface="Calibri"/>
              <a:ea typeface="+mn-ea"/>
              <a:cs typeface="Calibri"/>
            </a:endParaRPr>
          </a:p>
        </p:txBody>
      </p:sp>
      <p:sp>
        <p:nvSpPr>
          <p:cNvPr id="11" name="object 11"/>
          <p:cNvSpPr/>
          <p:nvPr/>
        </p:nvSpPr>
        <p:spPr>
          <a:xfrm>
            <a:off x="5410200" y="2362200"/>
            <a:ext cx="1905000" cy="990600"/>
          </a:xfrm>
          <a:custGeom>
            <a:avLst/>
            <a:gdLst/>
            <a:ahLst/>
            <a:cxnLst/>
            <a:rect l="l" t="t" r="r" b="b"/>
            <a:pathLst>
              <a:path w="1905000" h="990600">
                <a:moveTo>
                  <a:pt x="0" y="0"/>
                </a:moveTo>
                <a:lnTo>
                  <a:pt x="1904873" y="990600"/>
                </a:lnTo>
              </a:path>
            </a:pathLst>
          </a:custGeom>
          <a:ln w="15875">
            <a:solidFill>
              <a:srgbClr val="000000"/>
            </a:solidFill>
            <a:prstDash val="sysDash"/>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latin typeface="Calibri"/>
              <a:ea typeface="+mn-ea"/>
              <a:cs typeface="+mn-cs"/>
            </a:endParaRPr>
          </a:p>
        </p:txBody>
      </p:sp>
      <p:sp>
        <p:nvSpPr>
          <p:cNvPr id="12" name="object 12"/>
          <p:cNvSpPr txBox="1"/>
          <p:nvPr/>
        </p:nvSpPr>
        <p:spPr>
          <a:xfrm>
            <a:off x="6134862" y="2215134"/>
            <a:ext cx="1905000" cy="351378"/>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2200" b="0" i="0" u="none" strike="noStrike" kern="0" cap="none" spc="0" normalizeH="0" baseline="0" noProof="0" dirty="0">
                <a:ln>
                  <a:noFill/>
                </a:ln>
                <a:solidFill>
                  <a:sysClr val="windowText" lastClr="000000"/>
                </a:solidFill>
                <a:effectLst/>
                <a:uLnTx/>
                <a:uFillTx/>
                <a:latin typeface="Calibri"/>
                <a:ea typeface="+mn-ea"/>
                <a:cs typeface="Calibri"/>
              </a:rPr>
              <a:t>Legal</a:t>
            </a:r>
            <a:r>
              <a:rPr kumimoji="0" sz="2200" b="0" i="0" u="none" strike="noStrike" kern="0" cap="none" spc="-55" normalizeH="0" baseline="0" noProof="0" dirty="0">
                <a:ln>
                  <a:noFill/>
                </a:ln>
                <a:solidFill>
                  <a:sysClr val="windowText" lastClr="000000"/>
                </a:solidFill>
                <a:effectLst/>
                <a:uLnTx/>
                <a:uFillTx/>
                <a:latin typeface="Calibri"/>
                <a:ea typeface="+mn-ea"/>
                <a:cs typeface="Calibri"/>
              </a:rPr>
              <a:t> </a:t>
            </a:r>
            <a:r>
              <a:rPr kumimoji="0" sz="2200" b="0" i="0" u="none" strike="noStrike" kern="0" cap="none" spc="-10" normalizeH="0" baseline="0" noProof="0" dirty="0">
                <a:ln>
                  <a:noFill/>
                </a:ln>
                <a:solidFill>
                  <a:sysClr val="windowText" lastClr="000000"/>
                </a:solidFill>
                <a:effectLst/>
                <a:uLnTx/>
                <a:uFillTx/>
                <a:latin typeface="Calibri"/>
                <a:ea typeface="+mn-ea"/>
                <a:cs typeface="Calibri"/>
              </a:rPr>
              <a:t>services</a:t>
            </a:r>
            <a:endParaRPr kumimoji="0" sz="2200" b="0" i="0" u="none" strike="noStrike" kern="0" cap="none" spc="0" normalizeH="0" baseline="0" noProof="0" dirty="0">
              <a:ln>
                <a:noFill/>
              </a:ln>
              <a:solidFill>
                <a:sysClr val="windowText" lastClr="000000"/>
              </a:solidFill>
              <a:effectLst/>
              <a:uLnTx/>
              <a:uFillTx/>
              <a:latin typeface="Calibri"/>
              <a:ea typeface="+mn-ea"/>
              <a:cs typeface="Calibri"/>
            </a:endParaRPr>
          </a:p>
        </p:txBody>
      </p:sp>
      <p:sp>
        <p:nvSpPr>
          <p:cNvPr id="13" name="object 13"/>
          <p:cNvSpPr txBox="1">
            <a:spLocks noGrp="1"/>
          </p:cNvSpPr>
          <p:nvPr>
            <p:ph type="sldNum" sz="quarter" idx="7"/>
          </p:nvPr>
        </p:nvSpPr>
        <p:spPr>
          <a:prstGeom prst="rect">
            <a:avLst/>
          </a:prstGeom>
        </p:spPr>
        <p:txBody>
          <a:bodyPr vert="horz" wrap="square" lIns="0" tIns="0" rIns="0" bIns="0" rtlCol="0">
            <a:spAutoFit/>
          </a:bodyPr>
          <a:lstStyle/>
          <a:p>
            <a:pPr marL="12700" marR="0" lvl="0" indent="0" algn="l" defTabSz="914400" rtl="0" eaLnBrk="1" fontAlgn="auto" latinLnBrk="0" hangingPunct="1">
              <a:lnSpc>
                <a:spcPts val="1810"/>
              </a:lnSpc>
              <a:spcBef>
                <a:spcPts val="0"/>
              </a:spcBef>
              <a:spcAft>
                <a:spcPts val="0"/>
              </a:spcAft>
              <a:buClrTx/>
              <a:buSzTx/>
              <a:buFontTx/>
              <a:buNone/>
              <a:tabLst/>
              <a:defRPr/>
            </a:pPr>
            <a:fld id="{81D60167-4931-47E6-BA6A-407CBD079E47}" type="slidenum">
              <a:rPr kumimoji="0" sz="1800" b="0" i="0" u="none" strike="noStrike" kern="0" cap="none" spc="-25" normalizeH="0" baseline="0" noProof="0" dirty="0">
                <a:ln>
                  <a:noFill/>
                </a:ln>
                <a:solidFill>
                  <a:srgbClr val="888888"/>
                </a:solidFill>
                <a:effectLst/>
                <a:uLnTx/>
                <a:uFillTx/>
                <a:latin typeface="Calibri"/>
                <a:ea typeface="+mn-ea"/>
                <a:cs typeface="Calibri"/>
              </a:rPr>
              <a:pPr marL="12700" marR="0" lvl="0" indent="0" algn="l" defTabSz="914400" rtl="0" eaLnBrk="1" fontAlgn="auto" latinLnBrk="0" hangingPunct="1">
                <a:lnSpc>
                  <a:spcPts val="1810"/>
                </a:lnSpc>
                <a:spcBef>
                  <a:spcPts val="0"/>
                </a:spcBef>
                <a:spcAft>
                  <a:spcPts val="0"/>
                </a:spcAft>
                <a:buClrTx/>
                <a:buSzTx/>
                <a:buFontTx/>
                <a:buNone/>
                <a:tabLst/>
                <a:defRPr/>
              </a:pPr>
              <a:t>5</a:t>
            </a:fld>
            <a:endParaRPr kumimoji="0" sz="1800" b="0" i="0" u="none" strike="noStrike" kern="0" cap="none" spc="-25" normalizeH="0" baseline="0" noProof="0" dirty="0">
              <a:ln>
                <a:noFill/>
              </a:ln>
              <a:solidFill>
                <a:srgbClr val="888888"/>
              </a:solidFill>
              <a:effectLst/>
              <a:uLnTx/>
              <a:uFillTx/>
              <a:latin typeface="Calibri"/>
              <a:ea typeface="+mn-ea"/>
              <a:cs typeface="Calibri"/>
            </a:endParaRPr>
          </a:p>
        </p:txBody>
      </p:sp>
      <p:sp>
        <p:nvSpPr>
          <p:cNvPr id="15" name="TextBox 14">
            <a:extLst>
              <a:ext uri="{FF2B5EF4-FFF2-40B4-BE49-F238E27FC236}">
                <a16:creationId xmlns:a16="http://schemas.microsoft.com/office/drawing/2014/main" id="{81D3F1DD-972E-FACB-B7E4-739F0CDA1650}"/>
              </a:ext>
            </a:extLst>
          </p:cNvPr>
          <p:cNvSpPr txBox="1"/>
          <p:nvPr/>
        </p:nvSpPr>
        <p:spPr>
          <a:xfrm>
            <a:off x="406488" y="5054660"/>
            <a:ext cx="11496061" cy="492443"/>
          </a:xfrm>
          <a:prstGeom prst="rect">
            <a:avLst/>
          </a:prstGeom>
          <a:noFill/>
        </p:spPr>
        <p:txBody>
          <a:bodyPr wrap="square">
            <a:spAutoFit/>
          </a:bodyPr>
          <a:lstStyle/>
          <a:p>
            <a:pPr marL="0" algn="l" rtl="0" eaLnBrk="1" latinLnBrk="0" hangingPunct="1">
              <a:spcBef>
                <a:spcPts val="0"/>
              </a:spcBef>
              <a:spcAft>
                <a:spcPts val="0"/>
              </a:spcAft>
            </a:pPr>
            <a:r>
              <a:rPr lang="en-US" sz="2600" b="1" dirty="0">
                <a:solidFill>
                  <a:srgbClr val="404040"/>
                </a:solidFill>
                <a:effectLst/>
                <a:latin typeface="Arial" panose="020B0604020202020204" pitchFamily="34" charset="0"/>
                <a:ea typeface="+mn-ea"/>
                <a:cs typeface="Arial" panose="020B0604020202020204" pitchFamily="34" charset="0"/>
              </a:rPr>
              <a:t>The question is how to share taxing rights between State P and State R.</a:t>
            </a:r>
            <a:endParaRPr lang="en-US" sz="2600" dirty="0">
              <a:effectLst/>
            </a:endParaRPr>
          </a:p>
        </p:txBody>
      </p:sp>
      <p:grpSp>
        <p:nvGrpSpPr>
          <p:cNvPr id="14" name="logos">
            <a:extLst>
              <a:ext uri="{FF2B5EF4-FFF2-40B4-BE49-F238E27FC236}">
                <a16:creationId xmlns:a16="http://schemas.microsoft.com/office/drawing/2014/main" id="{F249CA59-C1E9-4081-3E8E-5DD239F42028}"/>
              </a:ext>
            </a:extLst>
          </p:cNvPr>
          <p:cNvGrpSpPr>
            <a:grpSpLocks noGrp="1" noUngrp="1" noRot="1" noMove="1" noResize="1"/>
          </p:cNvGrpSpPr>
          <p:nvPr/>
        </p:nvGrpSpPr>
        <p:grpSpPr>
          <a:xfrm>
            <a:off x="-10563" y="5805736"/>
            <a:ext cx="12213126" cy="1108644"/>
            <a:chOff x="-135803" y="5810925"/>
            <a:chExt cx="12213126" cy="1108644"/>
          </a:xfrm>
        </p:grpSpPr>
        <p:sp>
          <p:nvSpPr>
            <p:cNvPr id="16" name="Rectangle 15">
              <a:extLst>
                <a:ext uri="{FF2B5EF4-FFF2-40B4-BE49-F238E27FC236}">
                  <a16:creationId xmlns:a16="http://schemas.microsoft.com/office/drawing/2014/main" id="{4537F0AD-4FA6-D21B-8488-617CE8E64D1C}"/>
                </a:ext>
              </a:extLst>
            </p:cNvPr>
            <p:cNvSpPr>
              <a:spLocks noGrp="1" noRot="1" noMove="1" noResize="1" noEditPoints="1" noAdjustHandles="1" noChangeArrowheads="1" noChangeShapeType="1"/>
            </p:cNvSpPr>
            <p:nvPr/>
          </p:nvSpPr>
          <p:spPr bwMode="auto">
            <a:xfrm>
              <a:off x="99588" y="6120143"/>
              <a:ext cx="11977735" cy="49794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a:ln>
                  <a:noFill/>
                </a:ln>
                <a:noFill/>
                <a:effectLst/>
                <a:uLnTx/>
                <a:uFillTx/>
                <a:latin typeface="Arial" charset="0"/>
                <a:ea typeface="+mn-ea"/>
                <a:cs typeface="+mn-cs"/>
              </a:endParaRPr>
            </a:p>
          </p:txBody>
        </p:sp>
        <p:pic>
          <p:nvPicPr>
            <p:cNvPr id="17" name="Picture 16" descr="A black background with a black square&#10;&#10;AI-generated content may be incorrect.">
              <a:extLst>
                <a:ext uri="{FF2B5EF4-FFF2-40B4-BE49-F238E27FC236}">
                  <a16:creationId xmlns:a16="http://schemas.microsoft.com/office/drawing/2014/main" id="{348E1769-6FC5-47BB-83EF-AE1AEBC629FD}"/>
                </a:ext>
              </a:extLst>
            </p:cNvPr>
            <p:cNvPicPr>
              <a:picLocks noGrp="1" noRo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35803" y="5810925"/>
              <a:ext cx="3051019" cy="1108644"/>
            </a:xfrm>
            <a:prstGeom prst="rect">
              <a:avLst/>
            </a:prstGeom>
          </p:spPr>
        </p:pic>
        <p:pic>
          <p:nvPicPr>
            <p:cNvPr id="18" name="Picture 17" descr="A blue green and black triangle&#10;&#10;AI-generated content may be incorrect.">
              <a:extLst>
                <a:ext uri="{FF2B5EF4-FFF2-40B4-BE49-F238E27FC236}">
                  <a16:creationId xmlns:a16="http://schemas.microsoft.com/office/drawing/2014/main" id="{ACE9D42E-F727-C8D9-F2FB-2121471990ED}"/>
                </a:ext>
              </a:extLst>
            </p:cNvPr>
            <p:cNvPicPr>
              <a:picLocks noGrp="1" noRo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9940964" y="6064467"/>
              <a:ext cx="1431697" cy="615148"/>
            </a:xfrm>
            <a:prstGeom prst="rect">
              <a:avLst/>
            </a:prstGeom>
          </p:spPr>
        </p:pic>
      </p:grpSp>
      <p:sp>
        <p:nvSpPr>
          <p:cNvPr id="19" name="Title 3">
            <a:extLst>
              <a:ext uri="{FF2B5EF4-FFF2-40B4-BE49-F238E27FC236}">
                <a16:creationId xmlns:a16="http://schemas.microsoft.com/office/drawing/2014/main" id="{060EE5B2-295F-694D-A75B-A3279AF6D3FA}"/>
              </a:ext>
            </a:extLst>
          </p:cNvPr>
          <p:cNvSpPr txBox="1">
            <a:spLocks/>
          </p:cNvSpPr>
          <p:nvPr/>
        </p:nvSpPr>
        <p:spPr bwMode="auto">
          <a:xfrm>
            <a:off x="492176" y="330200"/>
            <a:ext cx="11324686" cy="546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400" b="1" i="1" u="none" strike="noStrike" kern="0" cap="none" spc="0" normalizeH="0" baseline="0" noProof="0" dirty="0">
                <a:ln>
                  <a:noFill/>
                </a:ln>
                <a:solidFill>
                  <a:srgbClr val="000000"/>
                </a:solidFill>
                <a:effectLst/>
                <a:uLnTx/>
                <a:uFillTx/>
                <a:latin typeface="Arial"/>
                <a:ea typeface="+mj-ea"/>
                <a:cs typeface="+mj-cs"/>
              </a:rPr>
              <a:t>INC Tax Workstream II </a:t>
            </a:r>
            <a:r>
              <a:rPr kumimoji="0" lang="en-US" sz="2400" b="0" i="1" u="none" strike="noStrike" kern="0" cap="none" spc="0" normalizeH="0" baseline="0" noProof="0" dirty="0">
                <a:ln>
                  <a:noFill/>
                </a:ln>
                <a:solidFill>
                  <a:srgbClr val="000000"/>
                </a:solidFill>
                <a:effectLst/>
                <a:uLnTx/>
                <a:uFillTx/>
                <a:latin typeface="Arial"/>
                <a:ea typeface="+mj-ea"/>
                <a:cs typeface="+mj-cs"/>
              </a:rPr>
              <a:t>– Example on legal services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1968500" y="1541730"/>
            <a:ext cx="1076960" cy="391795"/>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2400" b="1" i="0" u="none" strike="noStrike" kern="0" cap="none" spc="0" normalizeH="0" baseline="0" noProof="0" dirty="0">
                <a:ln>
                  <a:noFill/>
                </a:ln>
                <a:solidFill>
                  <a:srgbClr val="404040"/>
                </a:solidFill>
                <a:effectLst/>
                <a:uLnTx/>
                <a:uFillTx/>
                <a:latin typeface="Arial"/>
                <a:ea typeface="+mn-ea"/>
                <a:cs typeface="Arial"/>
              </a:rPr>
              <a:t>State</a:t>
            </a:r>
            <a:r>
              <a:rPr kumimoji="0" sz="2400" b="1" i="0" u="none" strike="noStrike" kern="0" cap="none" spc="-90" normalizeH="0" baseline="0" noProof="0" dirty="0">
                <a:ln>
                  <a:noFill/>
                </a:ln>
                <a:solidFill>
                  <a:srgbClr val="404040"/>
                </a:solidFill>
                <a:effectLst/>
                <a:uLnTx/>
                <a:uFillTx/>
                <a:latin typeface="Arial"/>
                <a:ea typeface="+mn-ea"/>
                <a:cs typeface="Arial"/>
              </a:rPr>
              <a:t> </a:t>
            </a:r>
            <a:r>
              <a:rPr kumimoji="0" sz="2400" b="1" i="0" u="none" strike="noStrike" kern="0" cap="none" spc="-50" normalizeH="0" baseline="0" noProof="0" dirty="0">
                <a:ln>
                  <a:noFill/>
                </a:ln>
                <a:solidFill>
                  <a:srgbClr val="404040"/>
                </a:solidFill>
                <a:effectLst/>
                <a:uLnTx/>
                <a:uFillTx/>
                <a:latin typeface="Arial"/>
                <a:ea typeface="+mn-ea"/>
                <a:cs typeface="Arial"/>
              </a:rPr>
              <a:t>R</a:t>
            </a:r>
            <a:endParaRPr kumimoji="0" sz="2400" b="0" i="0" u="none" strike="noStrike" kern="0" cap="none" spc="0" normalizeH="0" baseline="0" noProof="0">
              <a:ln>
                <a:noFill/>
              </a:ln>
              <a:solidFill>
                <a:sysClr val="windowText" lastClr="000000"/>
              </a:solidFill>
              <a:effectLst/>
              <a:uLnTx/>
              <a:uFillTx/>
              <a:latin typeface="Arial"/>
              <a:ea typeface="+mn-ea"/>
              <a:cs typeface="Arial"/>
            </a:endParaRPr>
          </a:p>
        </p:txBody>
      </p:sp>
      <p:sp>
        <p:nvSpPr>
          <p:cNvPr id="4" name="object 4"/>
          <p:cNvSpPr txBox="1"/>
          <p:nvPr/>
        </p:nvSpPr>
        <p:spPr>
          <a:xfrm>
            <a:off x="1968501" y="3371469"/>
            <a:ext cx="1058545" cy="391160"/>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2400" b="1" i="0" u="none" strike="noStrike" kern="0" cap="none" spc="0" normalizeH="0" baseline="0" noProof="0" dirty="0">
                <a:ln>
                  <a:noFill/>
                </a:ln>
                <a:solidFill>
                  <a:srgbClr val="404040"/>
                </a:solidFill>
                <a:effectLst/>
                <a:uLnTx/>
                <a:uFillTx/>
                <a:latin typeface="Arial"/>
                <a:ea typeface="+mn-ea"/>
                <a:cs typeface="Arial"/>
              </a:rPr>
              <a:t>State</a:t>
            </a:r>
            <a:r>
              <a:rPr kumimoji="0" sz="2400" b="1" i="0" u="none" strike="noStrike" kern="0" cap="none" spc="-80" normalizeH="0" baseline="0" noProof="0" dirty="0">
                <a:ln>
                  <a:noFill/>
                </a:ln>
                <a:solidFill>
                  <a:srgbClr val="404040"/>
                </a:solidFill>
                <a:effectLst/>
                <a:uLnTx/>
                <a:uFillTx/>
                <a:latin typeface="Arial"/>
                <a:ea typeface="+mn-ea"/>
                <a:cs typeface="Arial"/>
              </a:rPr>
              <a:t> </a:t>
            </a:r>
            <a:r>
              <a:rPr kumimoji="0" lang="en-US" sz="2400" b="1" i="0" u="none" strike="noStrike" kern="0" cap="none" spc="-50" normalizeH="0" baseline="0" noProof="0" dirty="0">
                <a:ln>
                  <a:noFill/>
                </a:ln>
                <a:solidFill>
                  <a:srgbClr val="404040"/>
                </a:solidFill>
                <a:effectLst/>
                <a:uLnTx/>
                <a:uFillTx/>
                <a:latin typeface="Arial"/>
                <a:ea typeface="+mn-ea"/>
                <a:cs typeface="Arial"/>
              </a:rPr>
              <a:t>P</a:t>
            </a:r>
            <a:endParaRPr kumimoji="0" sz="2400" b="0" i="0" u="none" strike="noStrike" kern="0" cap="none" spc="0" normalizeH="0" baseline="0" noProof="0" dirty="0">
              <a:ln>
                <a:noFill/>
              </a:ln>
              <a:solidFill>
                <a:sysClr val="windowText" lastClr="000000"/>
              </a:solidFill>
              <a:effectLst/>
              <a:uLnTx/>
              <a:uFillTx/>
              <a:latin typeface="Arial"/>
              <a:ea typeface="+mn-ea"/>
              <a:cs typeface="Arial"/>
            </a:endParaRPr>
          </a:p>
        </p:txBody>
      </p:sp>
      <p:sp>
        <p:nvSpPr>
          <p:cNvPr id="5" name="object 5"/>
          <p:cNvSpPr txBox="1"/>
          <p:nvPr/>
        </p:nvSpPr>
        <p:spPr>
          <a:xfrm>
            <a:off x="7422641" y="3201162"/>
            <a:ext cx="2788920" cy="507190"/>
          </a:xfrm>
          <a:prstGeom prst="rect">
            <a:avLst/>
          </a:prstGeom>
          <a:ln w="25400">
            <a:solidFill>
              <a:srgbClr val="000000"/>
            </a:solidFill>
          </a:ln>
        </p:spPr>
        <p:txBody>
          <a:bodyPr vert="horz" wrap="square" lIns="0" tIns="167005" rIns="0" bIns="0" rtlCol="0">
            <a:spAutoFit/>
          </a:bodyPr>
          <a:lstStyle/>
          <a:p>
            <a:pPr marL="0" marR="0" lvl="0" indent="0" algn="ctr" defTabSz="914400" rtl="0" eaLnBrk="1" fontAlgn="auto" latinLnBrk="0" hangingPunct="1">
              <a:lnSpc>
                <a:spcPct val="100000"/>
              </a:lnSpc>
              <a:spcBef>
                <a:spcPts val="1315"/>
              </a:spcBef>
              <a:spcAft>
                <a:spcPts val="0"/>
              </a:spcAft>
              <a:buClrTx/>
              <a:buSzTx/>
              <a:buFontTx/>
              <a:buNone/>
              <a:tabLst/>
              <a:defRPr/>
            </a:pPr>
            <a:r>
              <a:rPr kumimoji="0" sz="2200" b="0" i="0" u="none" strike="noStrike" kern="0" cap="none" spc="0" normalizeH="0" baseline="0" noProof="0" dirty="0">
                <a:ln>
                  <a:noFill/>
                </a:ln>
                <a:solidFill>
                  <a:sysClr val="windowText" lastClr="000000"/>
                </a:solidFill>
                <a:effectLst/>
                <a:uLnTx/>
                <a:uFillTx/>
                <a:latin typeface="Calibri"/>
                <a:ea typeface="+mn-ea"/>
                <a:cs typeface="Calibri"/>
              </a:rPr>
              <a:t>Client</a:t>
            </a:r>
            <a:r>
              <a:rPr kumimoji="0" sz="2200" b="0" i="0" u="none" strike="noStrike" kern="0" cap="none" spc="-55" normalizeH="0" baseline="0" noProof="0" dirty="0">
                <a:ln>
                  <a:noFill/>
                </a:ln>
                <a:solidFill>
                  <a:sysClr val="windowText" lastClr="000000"/>
                </a:solidFill>
                <a:effectLst/>
                <a:uLnTx/>
                <a:uFillTx/>
                <a:latin typeface="Calibri"/>
                <a:ea typeface="+mn-ea"/>
                <a:cs typeface="Calibri"/>
              </a:rPr>
              <a:t> </a:t>
            </a:r>
            <a:r>
              <a:rPr kumimoji="0" sz="2200" b="0" i="0" u="none" strike="noStrike" kern="0" cap="none" spc="-25" normalizeH="0" baseline="0" noProof="0" dirty="0">
                <a:ln>
                  <a:noFill/>
                </a:ln>
                <a:solidFill>
                  <a:sysClr val="windowText" lastClr="000000"/>
                </a:solidFill>
                <a:effectLst/>
                <a:uLnTx/>
                <a:uFillTx/>
                <a:latin typeface="Calibri"/>
                <a:ea typeface="+mn-ea"/>
                <a:cs typeface="Calibri"/>
              </a:rPr>
              <a:t>Co</a:t>
            </a:r>
            <a:endParaRPr kumimoji="0" sz="2200" b="0" i="0" u="none" strike="noStrike" kern="0" cap="none" spc="0" normalizeH="0" baseline="0" noProof="0" dirty="0">
              <a:ln>
                <a:noFill/>
              </a:ln>
              <a:solidFill>
                <a:sysClr val="windowText" lastClr="000000"/>
              </a:solidFill>
              <a:effectLst/>
              <a:uLnTx/>
              <a:uFillTx/>
              <a:latin typeface="Calibri"/>
              <a:ea typeface="+mn-ea"/>
              <a:cs typeface="Calibri"/>
            </a:endParaRPr>
          </a:p>
        </p:txBody>
      </p:sp>
      <p:sp>
        <p:nvSpPr>
          <p:cNvPr id="6" name="object 6"/>
          <p:cNvSpPr/>
          <p:nvPr/>
        </p:nvSpPr>
        <p:spPr>
          <a:xfrm>
            <a:off x="9124620" y="3772434"/>
            <a:ext cx="696595" cy="583565"/>
          </a:xfrm>
          <a:custGeom>
            <a:avLst/>
            <a:gdLst/>
            <a:ahLst/>
            <a:cxnLst/>
            <a:rect l="l" t="t" r="r" b="b"/>
            <a:pathLst>
              <a:path w="696595" h="583564">
                <a:moveTo>
                  <a:pt x="103517" y="433044"/>
                </a:moveTo>
                <a:lnTo>
                  <a:pt x="65874" y="433044"/>
                </a:lnTo>
                <a:lnTo>
                  <a:pt x="65874" y="470700"/>
                </a:lnTo>
                <a:lnTo>
                  <a:pt x="103517" y="470700"/>
                </a:lnTo>
                <a:lnTo>
                  <a:pt x="103517" y="433044"/>
                </a:lnTo>
                <a:close/>
              </a:path>
              <a:path w="696595" h="583564">
                <a:moveTo>
                  <a:pt x="103517" y="357593"/>
                </a:moveTo>
                <a:lnTo>
                  <a:pt x="65874" y="357593"/>
                </a:lnTo>
                <a:lnTo>
                  <a:pt x="65874" y="395249"/>
                </a:lnTo>
                <a:lnTo>
                  <a:pt x="103517" y="395249"/>
                </a:lnTo>
                <a:lnTo>
                  <a:pt x="103517" y="357593"/>
                </a:lnTo>
                <a:close/>
              </a:path>
              <a:path w="696595" h="583564">
                <a:moveTo>
                  <a:pt x="103517" y="282308"/>
                </a:moveTo>
                <a:lnTo>
                  <a:pt x="65874" y="282308"/>
                </a:lnTo>
                <a:lnTo>
                  <a:pt x="65874" y="319963"/>
                </a:lnTo>
                <a:lnTo>
                  <a:pt x="103517" y="319963"/>
                </a:lnTo>
                <a:lnTo>
                  <a:pt x="103517" y="282308"/>
                </a:lnTo>
                <a:close/>
              </a:path>
              <a:path w="696595" h="583564">
                <a:moveTo>
                  <a:pt x="178790" y="433044"/>
                </a:moveTo>
                <a:lnTo>
                  <a:pt x="141147" y="433044"/>
                </a:lnTo>
                <a:lnTo>
                  <a:pt x="141147" y="470700"/>
                </a:lnTo>
                <a:lnTo>
                  <a:pt x="178790" y="470700"/>
                </a:lnTo>
                <a:lnTo>
                  <a:pt x="178790" y="433044"/>
                </a:lnTo>
                <a:close/>
              </a:path>
              <a:path w="696595" h="583564">
                <a:moveTo>
                  <a:pt x="178790" y="357593"/>
                </a:moveTo>
                <a:lnTo>
                  <a:pt x="141147" y="357593"/>
                </a:lnTo>
                <a:lnTo>
                  <a:pt x="141147" y="395249"/>
                </a:lnTo>
                <a:lnTo>
                  <a:pt x="178790" y="395249"/>
                </a:lnTo>
                <a:lnTo>
                  <a:pt x="178790" y="357593"/>
                </a:lnTo>
                <a:close/>
              </a:path>
              <a:path w="696595" h="583564">
                <a:moveTo>
                  <a:pt x="178790" y="282308"/>
                </a:moveTo>
                <a:lnTo>
                  <a:pt x="141147" y="282308"/>
                </a:lnTo>
                <a:lnTo>
                  <a:pt x="141147" y="319963"/>
                </a:lnTo>
                <a:lnTo>
                  <a:pt x="178790" y="319963"/>
                </a:lnTo>
                <a:lnTo>
                  <a:pt x="178790" y="282308"/>
                </a:lnTo>
                <a:close/>
              </a:path>
              <a:path w="696595" h="583564">
                <a:moveTo>
                  <a:pt x="207010" y="141325"/>
                </a:moveTo>
                <a:lnTo>
                  <a:pt x="169367" y="141325"/>
                </a:lnTo>
                <a:lnTo>
                  <a:pt x="169367" y="178981"/>
                </a:lnTo>
                <a:lnTo>
                  <a:pt x="207010" y="178981"/>
                </a:lnTo>
                <a:lnTo>
                  <a:pt x="207010" y="141325"/>
                </a:lnTo>
                <a:close/>
              </a:path>
              <a:path w="696595" h="583564">
                <a:moveTo>
                  <a:pt x="207010" y="65874"/>
                </a:moveTo>
                <a:lnTo>
                  <a:pt x="169367" y="65874"/>
                </a:lnTo>
                <a:lnTo>
                  <a:pt x="169367" y="103517"/>
                </a:lnTo>
                <a:lnTo>
                  <a:pt x="207010" y="103517"/>
                </a:lnTo>
                <a:lnTo>
                  <a:pt x="207010" y="65874"/>
                </a:lnTo>
                <a:close/>
              </a:path>
              <a:path w="696595" h="583564">
                <a:moveTo>
                  <a:pt x="282270" y="141325"/>
                </a:moveTo>
                <a:lnTo>
                  <a:pt x="244640" y="141325"/>
                </a:lnTo>
                <a:lnTo>
                  <a:pt x="244640" y="178981"/>
                </a:lnTo>
                <a:lnTo>
                  <a:pt x="282270" y="178981"/>
                </a:lnTo>
                <a:lnTo>
                  <a:pt x="282270" y="141325"/>
                </a:lnTo>
                <a:close/>
              </a:path>
              <a:path w="696595" h="583564">
                <a:moveTo>
                  <a:pt x="282270" y="65874"/>
                </a:moveTo>
                <a:lnTo>
                  <a:pt x="244640" y="65874"/>
                </a:lnTo>
                <a:lnTo>
                  <a:pt x="244640" y="103517"/>
                </a:lnTo>
                <a:lnTo>
                  <a:pt x="282270" y="103517"/>
                </a:lnTo>
                <a:lnTo>
                  <a:pt x="282270" y="65874"/>
                </a:lnTo>
                <a:close/>
              </a:path>
              <a:path w="696595" h="583564">
                <a:moveTo>
                  <a:pt x="329323" y="433044"/>
                </a:moveTo>
                <a:lnTo>
                  <a:pt x="291680" y="433044"/>
                </a:lnTo>
                <a:lnTo>
                  <a:pt x="291680" y="470700"/>
                </a:lnTo>
                <a:lnTo>
                  <a:pt x="329323" y="470700"/>
                </a:lnTo>
                <a:lnTo>
                  <a:pt x="329323" y="433044"/>
                </a:lnTo>
                <a:close/>
              </a:path>
              <a:path w="696595" h="583564">
                <a:moveTo>
                  <a:pt x="329323" y="357593"/>
                </a:moveTo>
                <a:lnTo>
                  <a:pt x="291680" y="357593"/>
                </a:lnTo>
                <a:lnTo>
                  <a:pt x="291680" y="395249"/>
                </a:lnTo>
                <a:lnTo>
                  <a:pt x="329323" y="395249"/>
                </a:lnTo>
                <a:lnTo>
                  <a:pt x="329323" y="357593"/>
                </a:lnTo>
                <a:close/>
              </a:path>
              <a:path w="696595" h="583564">
                <a:moveTo>
                  <a:pt x="404596" y="433044"/>
                </a:moveTo>
                <a:lnTo>
                  <a:pt x="366953" y="433044"/>
                </a:lnTo>
                <a:lnTo>
                  <a:pt x="366953" y="470700"/>
                </a:lnTo>
                <a:lnTo>
                  <a:pt x="404596" y="470700"/>
                </a:lnTo>
                <a:lnTo>
                  <a:pt x="404596" y="433044"/>
                </a:lnTo>
                <a:close/>
              </a:path>
              <a:path w="696595" h="583564">
                <a:moveTo>
                  <a:pt x="404596" y="357593"/>
                </a:moveTo>
                <a:lnTo>
                  <a:pt x="366953" y="357593"/>
                </a:lnTo>
                <a:lnTo>
                  <a:pt x="366953" y="395249"/>
                </a:lnTo>
                <a:lnTo>
                  <a:pt x="404596" y="395249"/>
                </a:lnTo>
                <a:lnTo>
                  <a:pt x="404596" y="357593"/>
                </a:lnTo>
                <a:close/>
              </a:path>
              <a:path w="696595" h="583564">
                <a:moveTo>
                  <a:pt x="555142" y="433044"/>
                </a:moveTo>
                <a:lnTo>
                  <a:pt x="517499" y="433044"/>
                </a:lnTo>
                <a:lnTo>
                  <a:pt x="517499" y="470700"/>
                </a:lnTo>
                <a:lnTo>
                  <a:pt x="555142" y="470700"/>
                </a:lnTo>
                <a:lnTo>
                  <a:pt x="555142" y="433044"/>
                </a:lnTo>
                <a:close/>
              </a:path>
              <a:path w="696595" h="583564">
                <a:moveTo>
                  <a:pt x="555142" y="357593"/>
                </a:moveTo>
                <a:lnTo>
                  <a:pt x="517499" y="357593"/>
                </a:lnTo>
                <a:lnTo>
                  <a:pt x="517499" y="395249"/>
                </a:lnTo>
                <a:lnTo>
                  <a:pt x="555142" y="395249"/>
                </a:lnTo>
                <a:lnTo>
                  <a:pt x="555142" y="357593"/>
                </a:lnTo>
                <a:close/>
              </a:path>
              <a:path w="696595" h="583564">
                <a:moveTo>
                  <a:pt x="555142" y="282308"/>
                </a:moveTo>
                <a:lnTo>
                  <a:pt x="517499" y="282308"/>
                </a:lnTo>
                <a:lnTo>
                  <a:pt x="517499" y="319963"/>
                </a:lnTo>
                <a:lnTo>
                  <a:pt x="555142" y="319963"/>
                </a:lnTo>
                <a:lnTo>
                  <a:pt x="555142" y="282308"/>
                </a:lnTo>
                <a:close/>
              </a:path>
              <a:path w="696595" h="583564">
                <a:moveTo>
                  <a:pt x="555142" y="207200"/>
                </a:moveTo>
                <a:lnTo>
                  <a:pt x="517499" y="207200"/>
                </a:lnTo>
                <a:lnTo>
                  <a:pt x="517499" y="244856"/>
                </a:lnTo>
                <a:lnTo>
                  <a:pt x="555142" y="244856"/>
                </a:lnTo>
                <a:lnTo>
                  <a:pt x="555142" y="207200"/>
                </a:lnTo>
                <a:close/>
              </a:path>
              <a:path w="696595" h="583564">
                <a:moveTo>
                  <a:pt x="555142" y="131737"/>
                </a:moveTo>
                <a:lnTo>
                  <a:pt x="517499" y="131737"/>
                </a:lnTo>
                <a:lnTo>
                  <a:pt x="517499" y="169392"/>
                </a:lnTo>
                <a:lnTo>
                  <a:pt x="555142" y="169392"/>
                </a:lnTo>
                <a:lnTo>
                  <a:pt x="555142" y="131737"/>
                </a:lnTo>
                <a:close/>
              </a:path>
              <a:path w="696595" h="583564">
                <a:moveTo>
                  <a:pt x="630415" y="433044"/>
                </a:moveTo>
                <a:lnTo>
                  <a:pt x="592772" y="433044"/>
                </a:lnTo>
                <a:lnTo>
                  <a:pt x="592772" y="470700"/>
                </a:lnTo>
                <a:lnTo>
                  <a:pt x="630415" y="470700"/>
                </a:lnTo>
                <a:lnTo>
                  <a:pt x="630415" y="433044"/>
                </a:lnTo>
                <a:close/>
              </a:path>
              <a:path w="696595" h="583564">
                <a:moveTo>
                  <a:pt x="630415" y="357593"/>
                </a:moveTo>
                <a:lnTo>
                  <a:pt x="592772" y="357593"/>
                </a:lnTo>
                <a:lnTo>
                  <a:pt x="592772" y="395249"/>
                </a:lnTo>
                <a:lnTo>
                  <a:pt x="630415" y="395249"/>
                </a:lnTo>
                <a:lnTo>
                  <a:pt x="630415" y="357593"/>
                </a:lnTo>
                <a:close/>
              </a:path>
              <a:path w="696595" h="583564">
                <a:moveTo>
                  <a:pt x="630415" y="282308"/>
                </a:moveTo>
                <a:lnTo>
                  <a:pt x="592772" y="282308"/>
                </a:lnTo>
                <a:lnTo>
                  <a:pt x="592772" y="319963"/>
                </a:lnTo>
                <a:lnTo>
                  <a:pt x="630415" y="319963"/>
                </a:lnTo>
                <a:lnTo>
                  <a:pt x="630415" y="282308"/>
                </a:lnTo>
                <a:close/>
              </a:path>
              <a:path w="696595" h="583564">
                <a:moveTo>
                  <a:pt x="630415" y="207200"/>
                </a:moveTo>
                <a:lnTo>
                  <a:pt x="592772" y="207200"/>
                </a:lnTo>
                <a:lnTo>
                  <a:pt x="592772" y="244856"/>
                </a:lnTo>
                <a:lnTo>
                  <a:pt x="630415" y="244856"/>
                </a:lnTo>
                <a:lnTo>
                  <a:pt x="630415" y="207200"/>
                </a:lnTo>
                <a:close/>
              </a:path>
              <a:path w="696595" h="583564">
                <a:moveTo>
                  <a:pt x="630415" y="131737"/>
                </a:moveTo>
                <a:lnTo>
                  <a:pt x="592772" y="131737"/>
                </a:lnTo>
                <a:lnTo>
                  <a:pt x="592772" y="169392"/>
                </a:lnTo>
                <a:lnTo>
                  <a:pt x="630415" y="169392"/>
                </a:lnTo>
                <a:lnTo>
                  <a:pt x="630415" y="131737"/>
                </a:lnTo>
                <a:close/>
              </a:path>
              <a:path w="696595" h="583564">
                <a:moveTo>
                  <a:pt x="696264" y="76390"/>
                </a:moveTo>
                <a:lnTo>
                  <a:pt x="677443" y="74041"/>
                </a:lnTo>
                <a:lnTo>
                  <a:pt x="677443" y="93002"/>
                </a:lnTo>
                <a:lnTo>
                  <a:pt x="677443" y="564616"/>
                </a:lnTo>
                <a:lnTo>
                  <a:pt x="592772" y="564616"/>
                </a:lnTo>
                <a:lnTo>
                  <a:pt x="592772" y="508165"/>
                </a:lnTo>
                <a:lnTo>
                  <a:pt x="555142" y="508165"/>
                </a:lnTo>
                <a:lnTo>
                  <a:pt x="555142" y="564616"/>
                </a:lnTo>
                <a:lnTo>
                  <a:pt x="470458" y="564616"/>
                </a:lnTo>
                <a:lnTo>
                  <a:pt x="470458" y="310540"/>
                </a:lnTo>
                <a:lnTo>
                  <a:pt x="470458" y="291719"/>
                </a:lnTo>
                <a:lnTo>
                  <a:pt x="470458" y="67132"/>
                </a:lnTo>
                <a:lnTo>
                  <a:pt x="677443" y="93002"/>
                </a:lnTo>
                <a:lnTo>
                  <a:pt x="677443" y="74041"/>
                </a:lnTo>
                <a:lnTo>
                  <a:pt x="622185" y="67132"/>
                </a:lnTo>
                <a:lnTo>
                  <a:pt x="451637" y="45808"/>
                </a:lnTo>
                <a:lnTo>
                  <a:pt x="451637" y="291719"/>
                </a:lnTo>
                <a:lnTo>
                  <a:pt x="451637" y="310540"/>
                </a:lnTo>
                <a:lnTo>
                  <a:pt x="451637" y="564616"/>
                </a:lnTo>
                <a:lnTo>
                  <a:pt x="366953" y="564616"/>
                </a:lnTo>
                <a:lnTo>
                  <a:pt x="366953" y="508165"/>
                </a:lnTo>
                <a:lnTo>
                  <a:pt x="329323" y="508165"/>
                </a:lnTo>
                <a:lnTo>
                  <a:pt x="329323" y="564616"/>
                </a:lnTo>
                <a:lnTo>
                  <a:pt x="244640" y="564616"/>
                </a:lnTo>
                <a:lnTo>
                  <a:pt x="244640" y="310540"/>
                </a:lnTo>
                <a:lnTo>
                  <a:pt x="451637" y="310540"/>
                </a:lnTo>
                <a:lnTo>
                  <a:pt x="451637" y="291719"/>
                </a:lnTo>
                <a:lnTo>
                  <a:pt x="348145" y="291719"/>
                </a:lnTo>
                <a:lnTo>
                  <a:pt x="348145" y="18821"/>
                </a:lnTo>
                <a:lnTo>
                  <a:pt x="348145" y="0"/>
                </a:lnTo>
                <a:lnTo>
                  <a:pt x="329323" y="0"/>
                </a:lnTo>
                <a:lnTo>
                  <a:pt x="329323" y="18821"/>
                </a:lnTo>
                <a:lnTo>
                  <a:pt x="329323" y="291719"/>
                </a:lnTo>
                <a:lnTo>
                  <a:pt x="244640" y="291719"/>
                </a:lnTo>
                <a:lnTo>
                  <a:pt x="244640" y="235254"/>
                </a:lnTo>
                <a:lnTo>
                  <a:pt x="244640" y="216433"/>
                </a:lnTo>
                <a:lnTo>
                  <a:pt x="225818" y="216433"/>
                </a:lnTo>
                <a:lnTo>
                  <a:pt x="225818" y="235254"/>
                </a:lnTo>
                <a:lnTo>
                  <a:pt x="225818" y="564616"/>
                </a:lnTo>
                <a:lnTo>
                  <a:pt x="141135" y="564616"/>
                </a:lnTo>
                <a:lnTo>
                  <a:pt x="141135" y="508165"/>
                </a:lnTo>
                <a:lnTo>
                  <a:pt x="103505" y="508165"/>
                </a:lnTo>
                <a:lnTo>
                  <a:pt x="103505" y="564616"/>
                </a:lnTo>
                <a:lnTo>
                  <a:pt x="18821" y="564616"/>
                </a:lnTo>
                <a:lnTo>
                  <a:pt x="18821" y="235254"/>
                </a:lnTo>
                <a:lnTo>
                  <a:pt x="225818" y="235254"/>
                </a:lnTo>
                <a:lnTo>
                  <a:pt x="225818" y="216433"/>
                </a:lnTo>
                <a:lnTo>
                  <a:pt x="122326" y="216433"/>
                </a:lnTo>
                <a:lnTo>
                  <a:pt x="122326" y="18821"/>
                </a:lnTo>
                <a:lnTo>
                  <a:pt x="329323" y="18821"/>
                </a:lnTo>
                <a:lnTo>
                  <a:pt x="329323" y="0"/>
                </a:lnTo>
                <a:lnTo>
                  <a:pt x="103505" y="0"/>
                </a:lnTo>
                <a:lnTo>
                  <a:pt x="103505" y="216433"/>
                </a:lnTo>
                <a:lnTo>
                  <a:pt x="0" y="216433"/>
                </a:lnTo>
                <a:lnTo>
                  <a:pt x="0" y="583438"/>
                </a:lnTo>
                <a:lnTo>
                  <a:pt x="696264" y="583438"/>
                </a:lnTo>
                <a:lnTo>
                  <a:pt x="696264" y="564616"/>
                </a:lnTo>
                <a:lnTo>
                  <a:pt x="696264" y="76390"/>
                </a:lnTo>
                <a:close/>
              </a:path>
            </a:pathLst>
          </a:custGeom>
          <a:solidFill>
            <a:srgbClr val="000000"/>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latin typeface="Calibri"/>
              <a:ea typeface="+mn-ea"/>
              <a:cs typeface="+mn-cs"/>
            </a:endParaRPr>
          </a:p>
        </p:txBody>
      </p:sp>
      <p:sp>
        <p:nvSpPr>
          <p:cNvPr id="7" name="object 7"/>
          <p:cNvSpPr/>
          <p:nvPr/>
        </p:nvSpPr>
        <p:spPr>
          <a:xfrm>
            <a:off x="7741564" y="3758718"/>
            <a:ext cx="753110" cy="583565"/>
          </a:xfrm>
          <a:custGeom>
            <a:avLst/>
            <a:gdLst/>
            <a:ahLst/>
            <a:cxnLst/>
            <a:rect l="l" t="t" r="r" b="b"/>
            <a:pathLst>
              <a:path w="753109" h="583564">
                <a:moveTo>
                  <a:pt x="225818" y="244665"/>
                </a:moveTo>
                <a:lnTo>
                  <a:pt x="169354" y="244665"/>
                </a:lnTo>
                <a:lnTo>
                  <a:pt x="169354" y="301129"/>
                </a:lnTo>
                <a:lnTo>
                  <a:pt x="169354" y="338772"/>
                </a:lnTo>
                <a:lnTo>
                  <a:pt x="169354" y="376415"/>
                </a:lnTo>
                <a:lnTo>
                  <a:pt x="169354" y="414058"/>
                </a:lnTo>
                <a:lnTo>
                  <a:pt x="169354" y="451700"/>
                </a:lnTo>
                <a:lnTo>
                  <a:pt x="169354" y="489343"/>
                </a:lnTo>
                <a:lnTo>
                  <a:pt x="131724" y="489343"/>
                </a:lnTo>
                <a:lnTo>
                  <a:pt x="131724" y="451700"/>
                </a:lnTo>
                <a:lnTo>
                  <a:pt x="169354" y="451700"/>
                </a:lnTo>
                <a:lnTo>
                  <a:pt x="169354" y="414058"/>
                </a:lnTo>
                <a:lnTo>
                  <a:pt x="131724" y="414058"/>
                </a:lnTo>
                <a:lnTo>
                  <a:pt x="131724" y="376415"/>
                </a:lnTo>
                <a:lnTo>
                  <a:pt x="169354" y="376415"/>
                </a:lnTo>
                <a:lnTo>
                  <a:pt x="169354" y="338772"/>
                </a:lnTo>
                <a:lnTo>
                  <a:pt x="131724" y="338772"/>
                </a:lnTo>
                <a:lnTo>
                  <a:pt x="131724" y="301129"/>
                </a:lnTo>
                <a:lnTo>
                  <a:pt x="169354" y="301129"/>
                </a:lnTo>
                <a:lnTo>
                  <a:pt x="169354" y="244665"/>
                </a:lnTo>
                <a:lnTo>
                  <a:pt x="94094" y="244665"/>
                </a:lnTo>
                <a:lnTo>
                  <a:pt x="94094" y="301129"/>
                </a:lnTo>
                <a:lnTo>
                  <a:pt x="94094" y="338772"/>
                </a:lnTo>
                <a:lnTo>
                  <a:pt x="94094" y="376415"/>
                </a:lnTo>
                <a:lnTo>
                  <a:pt x="94094" y="414058"/>
                </a:lnTo>
                <a:lnTo>
                  <a:pt x="94094" y="451700"/>
                </a:lnTo>
                <a:lnTo>
                  <a:pt x="94094" y="489343"/>
                </a:lnTo>
                <a:lnTo>
                  <a:pt x="56451" y="489343"/>
                </a:lnTo>
                <a:lnTo>
                  <a:pt x="56451" y="451700"/>
                </a:lnTo>
                <a:lnTo>
                  <a:pt x="94094" y="451700"/>
                </a:lnTo>
                <a:lnTo>
                  <a:pt x="94094" y="414058"/>
                </a:lnTo>
                <a:lnTo>
                  <a:pt x="56451" y="414058"/>
                </a:lnTo>
                <a:lnTo>
                  <a:pt x="56451" y="376415"/>
                </a:lnTo>
                <a:lnTo>
                  <a:pt x="94094" y="376415"/>
                </a:lnTo>
                <a:lnTo>
                  <a:pt x="94094" y="338772"/>
                </a:lnTo>
                <a:lnTo>
                  <a:pt x="56451" y="338772"/>
                </a:lnTo>
                <a:lnTo>
                  <a:pt x="56451" y="301129"/>
                </a:lnTo>
                <a:lnTo>
                  <a:pt x="94094" y="301129"/>
                </a:lnTo>
                <a:lnTo>
                  <a:pt x="94094" y="244665"/>
                </a:lnTo>
                <a:lnTo>
                  <a:pt x="0" y="244665"/>
                </a:lnTo>
                <a:lnTo>
                  <a:pt x="0" y="583438"/>
                </a:lnTo>
                <a:lnTo>
                  <a:pt x="94094" y="583438"/>
                </a:lnTo>
                <a:lnTo>
                  <a:pt x="94094" y="526986"/>
                </a:lnTo>
                <a:lnTo>
                  <a:pt x="131724" y="526986"/>
                </a:lnTo>
                <a:lnTo>
                  <a:pt x="131724" y="583438"/>
                </a:lnTo>
                <a:lnTo>
                  <a:pt x="225818" y="583438"/>
                </a:lnTo>
                <a:lnTo>
                  <a:pt x="225818" y="526986"/>
                </a:lnTo>
                <a:lnTo>
                  <a:pt x="225818" y="489343"/>
                </a:lnTo>
                <a:lnTo>
                  <a:pt x="225818" y="301129"/>
                </a:lnTo>
                <a:lnTo>
                  <a:pt x="225818" y="244665"/>
                </a:lnTo>
                <a:close/>
              </a:path>
              <a:path w="753109" h="583564">
                <a:moveTo>
                  <a:pt x="357543" y="0"/>
                </a:moveTo>
                <a:lnTo>
                  <a:pt x="301091" y="0"/>
                </a:lnTo>
                <a:lnTo>
                  <a:pt x="301091" y="56464"/>
                </a:lnTo>
                <a:lnTo>
                  <a:pt x="301091" y="94107"/>
                </a:lnTo>
                <a:lnTo>
                  <a:pt x="301091" y="131749"/>
                </a:lnTo>
                <a:lnTo>
                  <a:pt x="301091" y="169392"/>
                </a:lnTo>
                <a:lnTo>
                  <a:pt x="263448" y="169392"/>
                </a:lnTo>
                <a:lnTo>
                  <a:pt x="263448" y="131749"/>
                </a:lnTo>
                <a:lnTo>
                  <a:pt x="301091" y="131749"/>
                </a:lnTo>
                <a:lnTo>
                  <a:pt x="301091" y="94107"/>
                </a:lnTo>
                <a:lnTo>
                  <a:pt x="263448" y="94107"/>
                </a:lnTo>
                <a:lnTo>
                  <a:pt x="263448" y="56464"/>
                </a:lnTo>
                <a:lnTo>
                  <a:pt x="301091" y="56464"/>
                </a:lnTo>
                <a:lnTo>
                  <a:pt x="301091" y="0"/>
                </a:lnTo>
                <a:lnTo>
                  <a:pt x="225818" y="0"/>
                </a:lnTo>
                <a:lnTo>
                  <a:pt x="225818" y="56464"/>
                </a:lnTo>
                <a:lnTo>
                  <a:pt x="225818" y="94107"/>
                </a:lnTo>
                <a:lnTo>
                  <a:pt x="225818" y="131749"/>
                </a:lnTo>
                <a:lnTo>
                  <a:pt x="225818" y="169392"/>
                </a:lnTo>
                <a:lnTo>
                  <a:pt x="188175" y="169392"/>
                </a:lnTo>
                <a:lnTo>
                  <a:pt x="188175" y="131749"/>
                </a:lnTo>
                <a:lnTo>
                  <a:pt x="225818" y="131749"/>
                </a:lnTo>
                <a:lnTo>
                  <a:pt x="225818" y="94107"/>
                </a:lnTo>
                <a:lnTo>
                  <a:pt x="188175" y="94107"/>
                </a:lnTo>
                <a:lnTo>
                  <a:pt x="188175" y="56464"/>
                </a:lnTo>
                <a:lnTo>
                  <a:pt x="225818" y="56464"/>
                </a:lnTo>
                <a:lnTo>
                  <a:pt x="225818" y="0"/>
                </a:lnTo>
                <a:lnTo>
                  <a:pt x="131724" y="0"/>
                </a:lnTo>
                <a:lnTo>
                  <a:pt x="131724" y="207022"/>
                </a:lnTo>
                <a:lnTo>
                  <a:pt x="263448" y="207022"/>
                </a:lnTo>
                <a:lnTo>
                  <a:pt x="263448" y="282308"/>
                </a:lnTo>
                <a:lnTo>
                  <a:pt x="357543" y="282308"/>
                </a:lnTo>
                <a:lnTo>
                  <a:pt x="357543" y="169392"/>
                </a:lnTo>
                <a:lnTo>
                  <a:pt x="357543" y="131749"/>
                </a:lnTo>
                <a:lnTo>
                  <a:pt x="357543" y="94107"/>
                </a:lnTo>
                <a:lnTo>
                  <a:pt x="357543" y="56464"/>
                </a:lnTo>
                <a:lnTo>
                  <a:pt x="357543" y="0"/>
                </a:lnTo>
                <a:close/>
              </a:path>
              <a:path w="753109" h="583564">
                <a:moveTo>
                  <a:pt x="489267" y="319951"/>
                </a:moveTo>
                <a:lnTo>
                  <a:pt x="432816" y="319951"/>
                </a:lnTo>
                <a:lnTo>
                  <a:pt x="432816" y="376415"/>
                </a:lnTo>
                <a:lnTo>
                  <a:pt x="432816" y="414058"/>
                </a:lnTo>
                <a:lnTo>
                  <a:pt x="432816" y="451700"/>
                </a:lnTo>
                <a:lnTo>
                  <a:pt x="432816" y="489343"/>
                </a:lnTo>
                <a:lnTo>
                  <a:pt x="395173" y="489343"/>
                </a:lnTo>
                <a:lnTo>
                  <a:pt x="395173" y="451700"/>
                </a:lnTo>
                <a:lnTo>
                  <a:pt x="432816" y="451700"/>
                </a:lnTo>
                <a:lnTo>
                  <a:pt x="432816" y="414058"/>
                </a:lnTo>
                <a:lnTo>
                  <a:pt x="395173" y="414058"/>
                </a:lnTo>
                <a:lnTo>
                  <a:pt x="395173" y="376415"/>
                </a:lnTo>
                <a:lnTo>
                  <a:pt x="432816" y="376415"/>
                </a:lnTo>
                <a:lnTo>
                  <a:pt x="432816" y="319951"/>
                </a:lnTo>
                <a:lnTo>
                  <a:pt x="357543" y="319951"/>
                </a:lnTo>
                <a:lnTo>
                  <a:pt x="357543" y="376415"/>
                </a:lnTo>
                <a:lnTo>
                  <a:pt x="357543" y="414058"/>
                </a:lnTo>
                <a:lnTo>
                  <a:pt x="357543" y="451700"/>
                </a:lnTo>
                <a:lnTo>
                  <a:pt x="357543" y="489343"/>
                </a:lnTo>
                <a:lnTo>
                  <a:pt x="319900" y="489343"/>
                </a:lnTo>
                <a:lnTo>
                  <a:pt x="319900" y="451700"/>
                </a:lnTo>
                <a:lnTo>
                  <a:pt x="357543" y="451700"/>
                </a:lnTo>
                <a:lnTo>
                  <a:pt x="357543" y="414058"/>
                </a:lnTo>
                <a:lnTo>
                  <a:pt x="319900" y="414058"/>
                </a:lnTo>
                <a:lnTo>
                  <a:pt x="319900" y="376415"/>
                </a:lnTo>
                <a:lnTo>
                  <a:pt x="357543" y="376415"/>
                </a:lnTo>
                <a:lnTo>
                  <a:pt x="357543" y="319951"/>
                </a:lnTo>
                <a:lnTo>
                  <a:pt x="263448" y="319951"/>
                </a:lnTo>
                <a:lnTo>
                  <a:pt x="263448" y="583438"/>
                </a:lnTo>
                <a:lnTo>
                  <a:pt x="357543" y="583438"/>
                </a:lnTo>
                <a:lnTo>
                  <a:pt x="357543" y="526986"/>
                </a:lnTo>
                <a:lnTo>
                  <a:pt x="395173" y="526986"/>
                </a:lnTo>
                <a:lnTo>
                  <a:pt x="395173" y="583438"/>
                </a:lnTo>
                <a:lnTo>
                  <a:pt x="489267" y="583438"/>
                </a:lnTo>
                <a:lnTo>
                  <a:pt x="489267" y="526986"/>
                </a:lnTo>
                <a:lnTo>
                  <a:pt x="489267" y="489343"/>
                </a:lnTo>
                <a:lnTo>
                  <a:pt x="489267" y="451700"/>
                </a:lnTo>
                <a:lnTo>
                  <a:pt x="489267" y="414058"/>
                </a:lnTo>
                <a:lnTo>
                  <a:pt x="489267" y="376415"/>
                </a:lnTo>
                <a:lnTo>
                  <a:pt x="489267" y="319951"/>
                </a:lnTo>
                <a:close/>
              </a:path>
              <a:path w="753109" h="583564">
                <a:moveTo>
                  <a:pt x="752716" y="47053"/>
                </a:moveTo>
                <a:lnTo>
                  <a:pt x="696264" y="40005"/>
                </a:lnTo>
                <a:lnTo>
                  <a:pt x="696264" y="84696"/>
                </a:lnTo>
                <a:lnTo>
                  <a:pt x="696264" y="122339"/>
                </a:lnTo>
                <a:lnTo>
                  <a:pt x="696264" y="489343"/>
                </a:lnTo>
                <a:lnTo>
                  <a:pt x="658634" y="489343"/>
                </a:lnTo>
                <a:lnTo>
                  <a:pt x="658634" y="451700"/>
                </a:lnTo>
                <a:lnTo>
                  <a:pt x="696264" y="451700"/>
                </a:lnTo>
                <a:lnTo>
                  <a:pt x="696264" y="414058"/>
                </a:lnTo>
                <a:lnTo>
                  <a:pt x="658634" y="414058"/>
                </a:lnTo>
                <a:lnTo>
                  <a:pt x="658634" y="376415"/>
                </a:lnTo>
                <a:lnTo>
                  <a:pt x="696264" y="376415"/>
                </a:lnTo>
                <a:lnTo>
                  <a:pt x="696264" y="338772"/>
                </a:lnTo>
                <a:lnTo>
                  <a:pt x="658634" y="338772"/>
                </a:lnTo>
                <a:lnTo>
                  <a:pt x="658634" y="301129"/>
                </a:lnTo>
                <a:lnTo>
                  <a:pt x="696264" y="301129"/>
                </a:lnTo>
                <a:lnTo>
                  <a:pt x="696264" y="263486"/>
                </a:lnTo>
                <a:lnTo>
                  <a:pt x="658634" y="263486"/>
                </a:lnTo>
                <a:lnTo>
                  <a:pt x="658634" y="225844"/>
                </a:lnTo>
                <a:lnTo>
                  <a:pt x="696264" y="225844"/>
                </a:lnTo>
                <a:lnTo>
                  <a:pt x="696264" y="188201"/>
                </a:lnTo>
                <a:lnTo>
                  <a:pt x="658634" y="188201"/>
                </a:lnTo>
                <a:lnTo>
                  <a:pt x="658634" y="150571"/>
                </a:lnTo>
                <a:lnTo>
                  <a:pt x="696264" y="150571"/>
                </a:lnTo>
                <a:lnTo>
                  <a:pt x="696264" y="122339"/>
                </a:lnTo>
                <a:lnTo>
                  <a:pt x="658634" y="122339"/>
                </a:lnTo>
                <a:lnTo>
                  <a:pt x="658634" y="84696"/>
                </a:lnTo>
                <a:lnTo>
                  <a:pt x="696264" y="84696"/>
                </a:lnTo>
                <a:lnTo>
                  <a:pt x="696264" y="40005"/>
                </a:lnTo>
                <a:lnTo>
                  <a:pt x="620991" y="30594"/>
                </a:lnTo>
                <a:lnTo>
                  <a:pt x="620991" y="84696"/>
                </a:lnTo>
                <a:lnTo>
                  <a:pt x="620991" y="122339"/>
                </a:lnTo>
                <a:lnTo>
                  <a:pt x="620991" y="489343"/>
                </a:lnTo>
                <a:lnTo>
                  <a:pt x="583361" y="489343"/>
                </a:lnTo>
                <a:lnTo>
                  <a:pt x="583361" y="451700"/>
                </a:lnTo>
                <a:lnTo>
                  <a:pt x="620991" y="451700"/>
                </a:lnTo>
                <a:lnTo>
                  <a:pt x="620991" y="414058"/>
                </a:lnTo>
                <a:lnTo>
                  <a:pt x="583361" y="414058"/>
                </a:lnTo>
                <a:lnTo>
                  <a:pt x="583361" y="376415"/>
                </a:lnTo>
                <a:lnTo>
                  <a:pt x="620991" y="376415"/>
                </a:lnTo>
                <a:lnTo>
                  <a:pt x="620991" y="338772"/>
                </a:lnTo>
                <a:lnTo>
                  <a:pt x="583361" y="338772"/>
                </a:lnTo>
                <a:lnTo>
                  <a:pt x="583361" y="301129"/>
                </a:lnTo>
                <a:lnTo>
                  <a:pt x="620991" y="301129"/>
                </a:lnTo>
                <a:lnTo>
                  <a:pt x="620991" y="263486"/>
                </a:lnTo>
                <a:lnTo>
                  <a:pt x="583361" y="263486"/>
                </a:lnTo>
                <a:lnTo>
                  <a:pt x="583361" y="225844"/>
                </a:lnTo>
                <a:lnTo>
                  <a:pt x="620991" y="225844"/>
                </a:lnTo>
                <a:lnTo>
                  <a:pt x="620991" y="188201"/>
                </a:lnTo>
                <a:lnTo>
                  <a:pt x="583361" y="188201"/>
                </a:lnTo>
                <a:lnTo>
                  <a:pt x="583361" y="150571"/>
                </a:lnTo>
                <a:lnTo>
                  <a:pt x="620991" y="150571"/>
                </a:lnTo>
                <a:lnTo>
                  <a:pt x="620991" y="122339"/>
                </a:lnTo>
                <a:lnTo>
                  <a:pt x="583361" y="122339"/>
                </a:lnTo>
                <a:lnTo>
                  <a:pt x="583361" y="84696"/>
                </a:lnTo>
                <a:lnTo>
                  <a:pt x="620991" y="84696"/>
                </a:lnTo>
                <a:lnTo>
                  <a:pt x="620991" y="30594"/>
                </a:lnTo>
                <a:lnTo>
                  <a:pt x="526897" y="18821"/>
                </a:lnTo>
                <a:lnTo>
                  <a:pt x="526897" y="583438"/>
                </a:lnTo>
                <a:lnTo>
                  <a:pt x="620991" y="583438"/>
                </a:lnTo>
                <a:lnTo>
                  <a:pt x="620991" y="526986"/>
                </a:lnTo>
                <a:lnTo>
                  <a:pt x="658634" y="526986"/>
                </a:lnTo>
                <a:lnTo>
                  <a:pt x="658634" y="583438"/>
                </a:lnTo>
                <a:lnTo>
                  <a:pt x="752716" y="583438"/>
                </a:lnTo>
                <a:lnTo>
                  <a:pt x="752716" y="526986"/>
                </a:lnTo>
                <a:lnTo>
                  <a:pt x="752716" y="489343"/>
                </a:lnTo>
                <a:lnTo>
                  <a:pt x="752716" y="84696"/>
                </a:lnTo>
                <a:lnTo>
                  <a:pt x="752716" y="47053"/>
                </a:lnTo>
                <a:close/>
              </a:path>
            </a:pathLst>
          </a:custGeom>
          <a:solidFill>
            <a:srgbClr val="000000"/>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latin typeface="Calibri"/>
              <a:ea typeface="+mn-ea"/>
              <a:cs typeface="+mn-cs"/>
            </a:endParaRPr>
          </a:p>
        </p:txBody>
      </p:sp>
      <p:sp>
        <p:nvSpPr>
          <p:cNvPr id="8" name="object 8"/>
          <p:cNvSpPr/>
          <p:nvPr/>
        </p:nvSpPr>
        <p:spPr>
          <a:xfrm>
            <a:off x="5921514" y="1306191"/>
            <a:ext cx="565150" cy="742950"/>
          </a:xfrm>
          <a:custGeom>
            <a:avLst/>
            <a:gdLst/>
            <a:ahLst/>
            <a:cxnLst/>
            <a:rect l="l" t="t" r="r" b="b"/>
            <a:pathLst>
              <a:path w="565150" h="742950">
                <a:moveTo>
                  <a:pt x="265349" y="0"/>
                </a:moveTo>
                <a:lnTo>
                  <a:pt x="191164" y="10159"/>
                </a:lnTo>
                <a:lnTo>
                  <a:pt x="156189" y="25399"/>
                </a:lnTo>
                <a:lnTo>
                  <a:pt x="112320" y="78739"/>
                </a:lnTo>
                <a:lnTo>
                  <a:pt x="102073" y="118109"/>
                </a:lnTo>
                <a:lnTo>
                  <a:pt x="98962" y="165099"/>
                </a:lnTo>
                <a:lnTo>
                  <a:pt x="98979" y="182879"/>
                </a:lnTo>
                <a:lnTo>
                  <a:pt x="99102" y="193039"/>
                </a:lnTo>
                <a:lnTo>
                  <a:pt x="99203" y="196849"/>
                </a:lnTo>
                <a:lnTo>
                  <a:pt x="99928" y="218439"/>
                </a:lnTo>
                <a:lnTo>
                  <a:pt x="99970" y="219709"/>
                </a:lnTo>
                <a:lnTo>
                  <a:pt x="101109" y="241299"/>
                </a:lnTo>
                <a:lnTo>
                  <a:pt x="101176" y="242569"/>
                </a:lnTo>
                <a:lnTo>
                  <a:pt x="102477" y="262889"/>
                </a:lnTo>
                <a:lnTo>
                  <a:pt x="103821" y="285749"/>
                </a:lnTo>
                <a:lnTo>
                  <a:pt x="103896" y="287019"/>
                </a:lnTo>
                <a:lnTo>
                  <a:pt x="104792" y="307339"/>
                </a:lnTo>
                <a:lnTo>
                  <a:pt x="104688" y="326389"/>
                </a:lnTo>
                <a:lnTo>
                  <a:pt x="89738" y="373379"/>
                </a:lnTo>
                <a:lnTo>
                  <a:pt x="80917" y="384809"/>
                </a:lnTo>
                <a:lnTo>
                  <a:pt x="80917" y="393699"/>
                </a:lnTo>
                <a:lnTo>
                  <a:pt x="82799" y="394969"/>
                </a:lnTo>
                <a:lnTo>
                  <a:pt x="85622" y="397509"/>
                </a:lnTo>
                <a:lnTo>
                  <a:pt x="90356" y="400049"/>
                </a:lnTo>
                <a:lnTo>
                  <a:pt x="100911" y="403859"/>
                </a:lnTo>
                <a:lnTo>
                  <a:pt x="116054" y="410209"/>
                </a:lnTo>
                <a:lnTo>
                  <a:pt x="134549" y="415289"/>
                </a:lnTo>
                <a:lnTo>
                  <a:pt x="74213" y="443229"/>
                </a:lnTo>
                <a:lnTo>
                  <a:pt x="30108" y="473709"/>
                </a:lnTo>
                <a:lnTo>
                  <a:pt x="2587" y="519429"/>
                </a:lnTo>
                <a:lnTo>
                  <a:pt x="0" y="535939"/>
                </a:lnTo>
                <a:lnTo>
                  <a:pt x="0" y="695959"/>
                </a:lnTo>
                <a:lnTo>
                  <a:pt x="70010" y="723899"/>
                </a:lnTo>
                <a:lnTo>
                  <a:pt x="116554" y="732789"/>
                </a:lnTo>
                <a:lnTo>
                  <a:pt x="169292" y="739139"/>
                </a:lnTo>
                <a:lnTo>
                  <a:pt x="226160" y="742949"/>
                </a:lnTo>
                <a:lnTo>
                  <a:pt x="343934" y="742949"/>
                </a:lnTo>
                <a:lnTo>
                  <a:pt x="400475" y="739139"/>
                </a:lnTo>
                <a:lnTo>
                  <a:pt x="452574" y="732789"/>
                </a:lnTo>
                <a:lnTo>
                  <a:pt x="491584" y="725169"/>
                </a:lnTo>
                <a:lnTo>
                  <a:pt x="241811" y="725169"/>
                </a:lnTo>
                <a:lnTo>
                  <a:pt x="185831" y="721359"/>
                </a:lnTo>
                <a:lnTo>
                  <a:pt x="133374" y="716279"/>
                </a:lnTo>
                <a:lnTo>
                  <a:pt x="86608" y="708659"/>
                </a:lnTo>
                <a:lnTo>
                  <a:pt x="47699" y="698499"/>
                </a:lnTo>
                <a:lnTo>
                  <a:pt x="18818" y="687069"/>
                </a:lnTo>
                <a:lnTo>
                  <a:pt x="18818" y="535939"/>
                </a:lnTo>
                <a:lnTo>
                  <a:pt x="33108" y="497839"/>
                </a:lnTo>
                <a:lnTo>
                  <a:pt x="65201" y="469899"/>
                </a:lnTo>
                <a:lnTo>
                  <a:pt x="122802" y="439419"/>
                </a:lnTo>
                <a:lnTo>
                  <a:pt x="159012" y="424179"/>
                </a:lnTo>
                <a:lnTo>
                  <a:pt x="178457" y="424179"/>
                </a:lnTo>
                <a:lnTo>
                  <a:pt x="176889" y="417829"/>
                </a:lnTo>
                <a:lnTo>
                  <a:pt x="192884" y="411479"/>
                </a:lnTo>
                <a:lnTo>
                  <a:pt x="193825" y="411479"/>
                </a:lnTo>
                <a:lnTo>
                  <a:pt x="194766" y="410209"/>
                </a:lnTo>
                <a:lnTo>
                  <a:pt x="196648" y="410209"/>
                </a:lnTo>
                <a:lnTo>
                  <a:pt x="197589" y="408939"/>
                </a:lnTo>
                <a:lnTo>
                  <a:pt x="205690" y="403859"/>
                </a:lnTo>
                <a:lnTo>
                  <a:pt x="210602" y="397509"/>
                </a:lnTo>
                <a:lnTo>
                  <a:pt x="165466" y="397509"/>
                </a:lnTo>
                <a:lnTo>
                  <a:pt x="143134" y="396239"/>
                </a:lnTo>
                <a:lnTo>
                  <a:pt x="122390" y="389889"/>
                </a:lnTo>
                <a:lnTo>
                  <a:pt x="106321" y="383539"/>
                </a:lnTo>
                <a:lnTo>
                  <a:pt x="112290" y="374649"/>
                </a:lnTo>
                <a:lnTo>
                  <a:pt x="117377" y="364489"/>
                </a:lnTo>
                <a:lnTo>
                  <a:pt x="121405" y="353059"/>
                </a:lnTo>
                <a:lnTo>
                  <a:pt x="124199" y="340359"/>
                </a:lnTo>
                <a:lnTo>
                  <a:pt x="125398" y="326389"/>
                </a:lnTo>
                <a:lnTo>
                  <a:pt x="125492" y="307339"/>
                </a:lnTo>
                <a:lnTo>
                  <a:pt x="124648" y="287019"/>
                </a:lnTo>
                <a:lnTo>
                  <a:pt x="124596" y="285749"/>
                </a:lnTo>
                <a:lnTo>
                  <a:pt x="123332" y="264159"/>
                </a:lnTo>
                <a:lnTo>
                  <a:pt x="121957" y="242569"/>
                </a:lnTo>
                <a:lnTo>
                  <a:pt x="121876" y="241299"/>
                </a:lnTo>
                <a:lnTo>
                  <a:pt x="120737" y="219709"/>
                </a:lnTo>
                <a:lnTo>
                  <a:pt x="120670" y="218439"/>
                </a:lnTo>
                <a:lnTo>
                  <a:pt x="120116" y="201929"/>
                </a:lnTo>
                <a:lnTo>
                  <a:pt x="120031" y="199389"/>
                </a:lnTo>
                <a:lnTo>
                  <a:pt x="119945" y="196849"/>
                </a:lnTo>
                <a:lnTo>
                  <a:pt x="119860" y="194309"/>
                </a:lnTo>
                <a:lnTo>
                  <a:pt x="119741" y="186689"/>
                </a:lnTo>
                <a:lnTo>
                  <a:pt x="119633" y="177799"/>
                </a:lnTo>
                <a:lnTo>
                  <a:pt x="119572" y="165099"/>
                </a:lnTo>
                <a:lnTo>
                  <a:pt x="122229" y="121919"/>
                </a:lnTo>
                <a:lnTo>
                  <a:pt x="145692" y="60959"/>
                </a:lnTo>
                <a:lnTo>
                  <a:pt x="198780" y="27939"/>
                </a:lnTo>
                <a:lnTo>
                  <a:pt x="265260" y="19049"/>
                </a:lnTo>
                <a:lnTo>
                  <a:pt x="333138" y="19049"/>
                </a:lnTo>
                <a:lnTo>
                  <a:pt x="302970" y="6349"/>
                </a:lnTo>
                <a:lnTo>
                  <a:pt x="265349" y="0"/>
                </a:lnTo>
                <a:close/>
              </a:path>
              <a:path w="565150" h="742950">
                <a:moveTo>
                  <a:pt x="178457" y="424179"/>
                </a:moveTo>
                <a:lnTo>
                  <a:pt x="159012" y="424179"/>
                </a:lnTo>
                <a:lnTo>
                  <a:pt x="241811" y="725169"/>
                </a:lnTo>
                <a:lnTo>
                  <a:pt x="261570" y="725169"/>
                </a:lnTo>
                <a:lnTo>
                  <a:pt x="186298" y="452119"/>
                </a:lnTo>
                <a:lnTo>
                  <a:pt x="282270" y="452119"/>
                </a:lnTo>
                <a:lnTo>
                  <a:pt x="250618" y="449579"/>
                </a:lnTo>
                <a:lnTo>
                  <a:pt x="221700" y="444499"/>
                </a:lnTo>
                <a:lnTo>
                  <a:pt x="197192" y="436879"/>
                </a:lnTo>
                <a:lnTo>
                  <a:pt x="178771" y="425449"/>
                </a:lnTo>
                <a:lnTo>
                  <a:pt x="178457" y="424179"/>
                </a:lnTo>
                <a:close/>
              </a:path>
              <a:path w="565150" h="742950">
                <a:moveTo>
                  <a:pt x="368833" y="359409"/>
                </a:moveTo>
                <a:lnTo>
                  <a:pt x="348133" y="359409"/>
                </a:lnTo>
                <a:lnTo>
                  <a:pt x="348133" y="377189"/>
                </a:lnTo>
                <a:lnTo>
                  <a:pt x="349501" y="387349"/>
                </a:lnTo>
                <a:lnTo>
                  <a:pt x="353426" y="396239"/>
                </a:lnTo>
                <a:lnTo>
                  <a:pt x="359645" y="403859"/>
                </a:lnTo>
                <a:lnTo>
                  <a:pt x="367892" y="408939"/>
                </a:lnTo>
                <a:lnTo>
                  <a:pt x="368833" y="408939"/>
                </a:lnTo>
                <a:lnTo>
                  <a:pt x="369774" y="410209"/>
                </a:lnTo>
                <a:lnTo>
                  <a:pt x="370715" y="410209"/>
                </a:lnTo>
                <a:lnTo>
                  <a:pt x="371656" y="411479"/>
                </a:lnTo>
                <a:lnTo>
                  <a:pt x="387651" y="417829"/>
                </a:lnTo>
                <a:lnTo>
                  <a:pt x="342488" y="444499"/>
                </a:lnTo>
                <a:lnTo>
                  <a:pt x="282270" y="452119"/>
                </a:lnTo>
                <a:lnTo>
                  <a:pt x="378242" y="452119"/>
                </a:lnTo>
                <a:lnTo>
                  <a:pt x="302970" y="725169"/>
                </a:lnTo>
                <a:lnTo>
                  <a:pt x="322729" y="725169"/>
                </a:lnTo>
                <a:lnTo>
                  <a:pt x="405528" y="425449"/>
                </a:lnTo>
                <a:lnTo>
                  <a:pt x="452816" y="425449"/>
                </a:lnTo>
                <a:lnTo>
                  <a:pt x="425287" y="412749"/>
                </a:lnTo>
                <a:lnTo>
                  <a:pt x="444061" y="407669"/>
                </a:lnTo>
                <a:lnTo>
                  <a:pt x="459748" y="400049"/>
                </a:lnTo>
                <a:lnTo>
                  <a:pt x="462479" y="398779"/>
                </a:lnTo>
                <a:lnTo>
                  <a:pt x="399721" y="398779"/>
                </a:lnTo>
                <a:lnTo>
                  <a:pt x="379183" y="394969"/>
                </a:lnTo>
                <a:lnTo>
                  <a:pt x="372597" y="391159"/>
                </a:lnTo>
                <a:lnTo>
                  <a:pt x="368833" y="384809"/>
                </a:lnTo>
                <a:lnTo>
                  <a:pt x="368833" y="359409"/>
                </a:lnTo>
                <a:close/>
              </a:path>
              <a:path w="565150" h="742950">
                <a:moveTo>
                  <a:pt x="452816" y="425449"/>
                </a:moveTo>
                <a:lnTo>
                  <a:pt x="405528" y="425449"/>
                </a:lnTo>
                <a:lnTo>
                  <a:pt x="441738" y="440689"/>
                </a:lnTo>
                <a:lnTo>
                  <a:pt x="472921" y="455929"/>
                </a:lnTo>
                <a:lnTo>
                  <a:pt x="521259" y="487679"/>
                </a:lnTo>
                <a:lnTo>
                  <a:pt x="544017" y="523239"/>
                </a:lnTo>
                <a:lnTo>
                  <a:pt x="545723" y="535939"/>
                </a:lnTo>
                <a:lnTo>
                  <a:pt x="545723" y="687069"/>
                </a:lnTo>
                <a:lnTo>
                  <a:pt x="479694" y="709929"/>
                </a:lnTo>
                <a:lnTo>
                  <a:pt x="432792" y="716279"/>
                </a:lnTo>
                <a:lnTo>
                  <a:pt x="379703" y="721359"/>
                </a:lnTo>
                <a:lnTo>
                  <a:pt x="322729" y="725169"/>
                </a:lnTo>
                <a:lnTo>
                  <a:pt x="491584" y="725169"/>
                </a:lnTo>
                <a:lnTo>
                  <a:pt x="498085" y="723899"/>
                </a:lnTo>
                <a:lnTo>
                  <a:pt x="534868" y="712469"/>
                </a:lnTo>
                <a:lnTo>
                  <a:pt x="560777" y="699769"/>
                </a:lnTo>
                <a:lnTo>
                  <a:pt x="564541" y="695959"/>
                </a:lnTo>
                <a:lnTo>
                  <a:pt x="564541" y="535939"/>
                </a:lnTo>
                <a:lnTo>
                  <a:pt x="545752" y="486409"/>
                </a:lnTo>
                <a:lnTo>
                  <a:pt x="511689" y="457199"/>
                </a:lnTo>
                <a:lnTo>
                  <a:pt x="458322" y="427989"/>
                </a:lnTo>
                <a:lnTo>
                  <a:pt x="452816" y="425449"/>
                </a:lnTo>
                <a:close/>
              </a:path>
              <a:path w="565150" h="742950">
                <a:moveTo>
                  <a:pt x="378242" y="452119"/>
                </a:moveTo>
                <a:lnTo>
                  <a:pt x="186298" y="452119"/>
                </a:lnTo>
                <a:lnTo>
                  <a:pt x="206454" y="459739"/>
                </a:lnTo>
                <a:lnTo>
                  <a:pt x="229697" y="466089"/>
                </a:lnTo>
                <a:lnTo>
                  <a:pt x="255234" y="469899"/>
                </a:lnTo>
                <a:lnTo>
                  <a:pt x="282270" y="471169"/>
                </a:lnTo>
                <a:lnTo>
                  <a:pt x="309306" y="469899"/>
                </a:lnTo>
                <a:lnTo>
                  <a:pt x="334843" y="466089"/>
                </a:lnTo>
                <a:lnTo>
                  <a:pt x="358086" y="459739"/>
                </a:lnTo>
                <a:lnTo>
                  <a:pt x="378242" y="452119"/>
                </a:lnTo>
                <a:close/>
              </a:path>
              <a:path w="565150" h="742950">
                <a:moveTo>
                  <a:pt x="442327" y="71119"/>
                </a:moveTo>
                <a:lnTo>
                  <a:pt x="400236" y="71119"/>
                </a:lnTo>
                <a:lnTo>
                  <a:pt x="410924" y="72389"/>
                </a:lnTo>
                <a:lnTo>
                  <a:pt x="418701" y="74929"/>
                </a:lnTo>
                <a:lnTo>
                  <a:pt x="449398" y="118109"/>
                </a:lnTo>
                <a:lnTo>
                  <a:pt x="451565" y="148589"/>
                </a:lnTo>
                <a:lnTo>
                  <a:pt x="450690" y="165099"/>
                </a:lnTo>
                <a:lnTo>
                  <a:pt x="450623" y="166369"/>
                </a:lnTo>
                <a:lnTo>
                  <a:pt x="450556" y="167639"/>
                </a:lnTo>
                <a:lnTo>
                  <a:pt x="450488" y="168909"/>
                </a:lnTo>
                <a:lnTo>
                  <a:pt x="450421" y="170179"/>
                </a:lnTo>
                <a:lnTo>
                  <a:pt x="450354" y="171449"/>
                </a:lnTo>
                <a:lnTo>
                  <a:pt x="447046" y="196849"/>
                </a:lnTo>
                <a:lnTo>
                  <a:pt x="442503" y="223519"/>
                </a:lnTo>
                <a:lnTo>
                  <a:pt x="437519" y="248919"/>
                </a:lnTo>
                <a:lnTo>
                  <a:pt x="433535" y="271779"/>
                </a:lnTo>
                <a:lnTo>
                  <a:pt x="430345" y="290829"/>
                </a:lnTo>
                <a:lnTo>
                  <a:pt x="428389" y="307339"/>
                </a:lnTo>
                <a:lnTo>
                  <a:pt x="428138" y="318769"/>
                </a:lnTo>
                <a:lnTo>
                  <a:pt x="428110" y="320039"/>
                </a:lnTo>
                <a:lnTo>
                  <a:pt x="432006" y="339089"/>
                </a:lnTo>
                <a:lnTo>
                  <a:pt x="439519" y="356869"/>
                </a:lnTo>
                <a:lnTo>
                  <a:pt x="448619" y="370839"/>
                </a:lnTo>
                <a:lnTo>
                  <a:pt x="457278" y="382269"/>
                </a:lnTo>
                <a:lnTo>
                  <a:pt x="441503" y="389889"/>
                </a:lnTo>
                <a:lnTo>
                  <a:pt x="421406" y="396239"/>
                </a:lnTo>
                <a:lnTo>
                  <a:pt x="399721" y="398779"/>
                </a:lnTo>
                <a:lnTo>
                  <a:pt x="462479" y="398779"/>
                </a:lnTo>
                <a:lnTo>
                  <a:pt x="470671" y="394969"/>
                </a:lnTo>
                <a:lnTo>
                  <a:pt x="475155" y="391159"/>
                </a:lnTo>
                <a:lnTo>
                  <a:pt x="477978" y="389889"/>
                </a:lnTo>
                <a:lnTo>
                  <a:pt x="479860" y="384809"/>
                </a:lnTo>
                <a:lnTo>
                  <a:pt x="479860" y="382269"/>
                </a:lnTo>
                <a:lnTo>
                  <a:pt x="478919" y="379729"/>
                </a:lnTo>
                <a:lnTo>
                  <a:pt x="477037" y="377189"/>
                </a:lnTo>
                <a:lnTo>
                  <a:pt x="472435" y="372109"/>
                </a:lnTo>
                <a:lnTo>
                  <a:pt x="462100" y="359409"/>
                </a:lnTo>
                <a:lnTo>
                  <a:pt x="451236" y="341629"/>
                </a:lnTo>
                <a:lnTo>
                  <a:pt x="445046" y="318769"/>
                </a:lnTo>
                <a:lnTo>
                  <a:pt x="445326" y="307339"/>
                </a:lnTo>
                <a:lnTo>
                  <a:pt x="447281" y="292099"/>
                </a:lnTo>
                <a:lnTo>
                  <a:pt x="450471" y="274319"/>
                </a:lnTo>
                <a:lnTo>
                  <a:pt x="454455" y="253999"/>
                </a:lnTo>
                <a:lnTo>
                  <a:pt x="459439" y="227329"/>
                </a:lnTo>
                <a:lnTo>
                  <a:pt x="463982" y="199389"/>
                </a:lnTo>
                <a:lnTo>
                  <a:pt x="467290" y="172719"/>
                </a:lnTo>
                <a:lnTo>
                  <a:pt x="468505" y="148589"/>
                </a:lnTo>
                <a:lnTo>
                  <a:pt x="468470" y="146049"/>
                </a:lnTo>
                <a:lnTo>
                  <a:pt x="466286" y="118109"/>
                </a:lnTo>
                <a:lnTo>
                  <a:pt x="466187" y="116839"/>
                </a:lnTo>
                <a:lnTo>
                  <a:pt x="458689" y="92709"/>
                </a:lnTo>
                <a:lnTo>
                  <a:pt x="445546" y="73659"/>
                </a:lnTo>
                <a:lnTo>
                  <a:pt x="442327" y="71119"/>
                </a:lnTo>
                <a:close/>
              </a:path>
              <a:path w="565150" h="742950">
                <a:moveTo>
                  <a:pt x="364129" y="99059"/>
                </a:moveTo>
                <a:lnTo>
                  <a:pt x="354720" y="99059"/>
                </a:lnTo>
                <a:lnTo>
                  <a:pt x="350015" y="100329"/>
                </a:lnTo>
                <a:lnTo>
                  <a:pt x="347192" y="104139"/>
                </a:lnTo>
                <a:lnTo>
                  <a:pt x="330668" y="116839"/>
                </a:lnTo>
                <a:lnTo>
                  <a:pt x="315202" y="128269"/>
                </a:lnTo>
                <a:lnTo>
                  <a:pt x="299030" y="137159"/>
                </a:lnTo>
                <a:lnTo>
                  <a:pt x="280388" y="146049"/>
                </a:lnTo>
                <a:lnTo>
                  <a:pt x="270979" y="151129"/>
                </a:lnTo>
                <a:lnTo>
                  <a:pt x="244884" y="160019"/>
                </a:lnTo>
                <a:lnTo>
                  <a:pt x="213231" y="168909"/>
                </a:lnTo>
                <a:lnTo>
                  <a:pt x="180344" y="175259"/>
                </a:lnTo>
                <a:lnTo>
                  <a:pt x="150544" y="177799"/>
                </a:lnTo>
                <a:lnTo>
                  <a:pt x="144898" y="177799"/>
                </a:lnTo>
                <a:lnTo>
                  <a:pt x="141135" y="181609"/>
                </a:lnTo>
                <a:lnTo>
                  <a:pt x="141135" y="234949"/>
                </a:lnTo>
                <a:lnTo>
                  <a:pt x="145192" y="267969"/>
                </a:lnTo>
                <a:lnTo>
                  <a:pt x="156660" y="298449"/>
                </a:lnTo>
                <a:lnTo>
                  <a:pt x="174478" y="325119"/>
                </a:lnTo>
                <a:lnTo>
                  <a:pt x="197589" y="347979"/>
                </a:lnTo>
                <a:lnTo>
                  <a:pt x="197589" y="383539"/>
                </a:lnTo>
                <a:lnTo>
                  <a:pt x="192884" y="391159"/>
                </a:lnTo>
                <a:lnTo>
                  <a:pt x="186298" y="393699"/>
                </a:lnTo>
                <a:lnTo>
                  <a:pt x="165466" y="397509"/>
                </a:lnTo>
                <a:lnTo>
                  <a:pt x="210602" y="397509"/>
                </a:lnTo>
                <a:lnTo>
                  <a:pt x="211585" y="396239"/>
                </a:lnTo>
                <a:lnTo>
                  <a:pt x="215187" y="387349"/>
                </a:lnTo>
                <a:lnTo>
                  <a:pt x="216407" y="377189"/>
                </a:lnTo>
                <a:lnTo>
                  <a:pt x="216407" y="359409"/>
                </a:lnTo>
                <a:lnTo>
                  <a:pt x="368833" y="359409"/>
                </a:lnTo>
                <a:lnTo>
                  <a:pt x="368833" y="358139"/>
                </a:lnTo>
                <a:lnTo>
                  <a:pt x="282270" y="358139"/>
                </a:lnTo>
                <a:lnTo>
                  <a:pt x="234578" y="347979"/>
                </a:lnTo>
                <a:lnTo>
                  <a:pt x="195707" y="322579"/>
                </a:lnTo>
                <a:lnTo>
                  <a:pt x="169538" y="283209"/>
                </a:lnTo>
                <a:lnTo>
                  <a:pt x="159953" y="234949"/>
                </a:lnTo>
                <a:lnTo>
                  <a:pt x="159953" y="198119"/>
                </a:lnTo>
                <a:lnTo>
                  <a:pt x="190253" y="194309"/>
                </a:lnTo>
                <a:lnTo>
                  <a:pt x="222405" y="187959"/>
                </a:lnTo>
                <a:lnTo>
                  <a:pt x="278507" y="170179"/>
                </a:lnTo>
                <a:lnTo>
                  <a:pt x="324258" y="144779"/>
                </a:lnTo>
                <a:lnTo>
                  <a:pt x="358483" y="118109"/>
                </a:lnTo>
                <a:lnTo>
                  <a:pt x="377702" y="118109"/>
                </a:lnTo>
                <a:lnTo>
                  <a:pt x="377301" y="115569"/>
                </a:lnTo>
                <a:lnTo>
                  <a:pt x="376360" y="111759"/>
                </a:lnTo>
                <a:lnTo>
                  <a:pt x="372597" y="104139"/>
                </a:lnTo>
                <a:lnTo>
                  <a:pt x="368833" y="100329"/>
                </a:lnTo>
                <a:lnTo>
                  <a:pt x="364129" y="99059"/>
                </a:lnTo>
                <a:close/>
              </a:path>
              <a:path w="565150" h="742950">
                <a:moveTo>
                  <a:pt x="348133" y="359409"/>
                </a:moveTo>
                <a:lnTo>
                  <a:pt x="216407" y="359409"/>
                </a:lnTo>
                <a:lnTo>
                  <a:pt x="231726" y="367029"/>
                </a:lnTo>
                <a:lnTo>
                  <a:pt x="247927" y="372109"/>
                </a:lnTo>
                <a:lnTo>
                  <a:pt x="264834" y="374649"/>
                </a:lnTo>
                <a:lnTo>
                  <a:pt x="282270" y="375919"/>
                </a:lnTo>
                <a:lnTo>
                  <a:pt x="299706" y="374649"/>
                </a:lnTo>
                <a:lnTo>
                  <a:pt x="316613" y="372109"/>
                </a:lnTo>
                <a:lnTo>
                  <a:pt x="332814" y="367029"/>
                </a:lnTo>
                <a:lnTo>
                  <a:pt x="348133" y="359409"/>
                </a:lnTo>
                <a:close/>
              </a:path>
              <a:path w="565150" h="742950">
                <a:moveTo>
                  <a:pt x="377702" y="118109"/>
                </a:moveTo>
                <a:lnTo>
                  <a:pt x="358483" y="118109"/>
                </a:lnTo>
                <a:lnTo>
                  <a:pt x="360586" y="130809"/>
                </a:lnTo>
                <a:lnTo>
                  <a:pt x="374479" y="182879"/>
                </a:lnTo>
                <a:lnTo>
                  <a:pt x="400824" y="210819"/>
                </a:lnTo>
                <a:lnTo>
                  <a:pt x="401765" y="212089"/>
                </a:lnTo>
                <a:lnTo>
                  <a:pt x="402706" y="212089"/>
                </a:lnTo>
                <a:lnTo>
                  <a:pt x="403647" y="213359"/>
                </a:lnTo>
                <a:lnTo>
                  <a:pt x="403647" y="234949"/>
                </a:lnTo>
                <a:lnTo>
                  <a:pt x="394605" y="283209"/>
                </a:lnTo>
                <a:lnTo>
                  <a:pt x="368716" y="322579"/>
                </a:lnTo>
                <a:lnTo>
                  <a:pt x="329947" y="347979"/>
                </a:lnTo>
                <a:lnTo>
                  <a:pt x="282270" y="358139"/>
                </a:lnTo>
                <a:lnTo>
                  <a:pt x="368833" y="358139"/>
                </a:lnTo>
                <a:lnTo>
                  <a:pt x="368833" y="347979"/>
                </a:lnTo>
                <a:lnTo>
                  <a:pt x="391944" y="326389"/>
                </a:lnTo>
                <a:lnTo>
                  <a:pt x="409762" y="299719"/>
                </a:lnTo>
                <a:lnTo>
                  <a:pt x="421230" y="269239"/>
                </a:lnTo>
                <a:lnTo>
                  <a:pt x="425287" y="234949"/>
                </a:lnTo>
                <a:lnTo>
                  <a:pt x="423406" y="207009"/>
                </a:lnTo>
                <a:lnTo>
                  <a:pt x="423406" y="205739"/>
                </a:lnTo>
                <a:lnTo>
                  <a:pt x="422465" y="201929"/>
                </a:lnTo>
                <a:lnTo>
                  <a:pt x="420583" y="200659"/>
                </a:lnTo>
                <a:lnTo>
                  <a:pt x="418701" y="198119"/>
                </a:lnTo>
                <a:lnTo>
                  <a:pt x="414937" y="195579"/>
                </a:lnTo>
                <a:lnTo>
                  <a:pt x="412115" y="194309"/>
                </a:lnTo>
                <a:lnTo>
                  <a:pt x="407028" y="190499"/>
                </a:lnTo>
                <a:lnTo>
                  <a:pt x="383300" y="148589"/>
                </a:lnTo>
                <a:lnTo>
                  <a:pt x="379904" y="132079"/>
                </a:lnTo>
                <a:lnTo>
                  <a:pt x="377702" y="118109"/>
                </a:lnTo>
                <a:close/>
              </a:path>
              <a:path w="565150" h="742950">
                <a:moveTo>
                  <a:pt x="333138" y="19049"/>
                </a:moveTo>
                <a:lnTo>
                  <a:pt x="265260" y="19049"/>
                </a:lnTo>
                <a:lnTo>
                  <a:pt x="299206" y="24129"/>
                </a:lnTo>
                <a:lnTo>
                  <a:pt x="331770" y="38099"/>
                </a:lnTo>
                <a:lnTo>
                  <a:pt x="352955" y="53339"/>
                </a:lnTo>
                <a:lnTo>
                  <a:pt x="364437" y="64769"/>
                </a:lnTo>
                <a:lnTo>
                  <a:pt x="367892" y="69849"/>
                </a:lnTo>
                <a:lnTo>
                  <a:pt x="369774" y="73659"/>
                </a:lnTo>
                <a:lnTo>
                  <a:pt x="374479" y="74929"/>
                </a:lnTo>
                <a:lnTo>
                  <a:pt x="378242" y="74929"/>
                </a:lnTo>
                <a:lnTo>
                  <a:pt x="388666" y="72389"/>
                </a:lnTo>
                <a:lnTo>
                  <a:pt x="400236" y="71119"/>
                </a:lnTo>
                <a:lnTo>
                  <a:pt x="442327" y="71119"/>
                </a:lnTo>
                <a:lnTo>
                  <a:pt x="426228" y="58419"/>
                </a:lnTo>
                <a:lnTo>
                  <a:pt x="418681" y="55879"/>
                </a:lnTo>
                <a:lnTo>
                  <a:pt x="379183" y="55879"/>
                </a:lnTo>
                <a:lnTo>
                  <a:pt x="370186" y="45719"/>
                </a:lnTo>
                <a:lnTo>
                  <a:pt x="355190" y="33019"/>
                </a:lnTo>
                <a:lnTo>
                  <a:pt x="333138" y="19049"/>
                </a:lnTo>
                <a:close/>
              </a:path>
              <a:path w="565150" h="742950">
                <a:moveTo>
                  <a:pt x="402000" y="53339"/>
                </a:moveTo>
                <a:lnTo>
                  <a:pt x="389445" y="54609"/>
                </a:lnTo>
                <a:lnTo>
                  <a:pt x="379183" y="55879"/>
                </a:lnTo>
                <a:lnTo>
                  <a:pt x="418681" y="55879"/>
                </a:lnTo>
                <a:lnTo>
                  <a:pt x="414908" y="54609"/>
                </a:lnTo>
                <a:lnTo>
                  <a:pt x="402000" y="53339"/>
                </a:lnTo>
                <a:close/>
              </a:path>
            </a:pathLst>
          </a:custGeom>
          <a:solidFill>
            <a:srgbClr val="000000"/>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latin typeface="Calibri"/>
              <a:ea typeface="+mn-ea"/>
              <a:cs typeface="+mn-cs"/>
            </a:endParaRPr>
          </a:p>
        </p:txBody>
      </p:sp>
      <p:sp>
        <p:nvSpPr>
          <p:cNvPr id="9" name="object 9"/>
          <p:cNvSpPr/>
          <p:nvPr/>
        </p:nvSpPr>
        <p:spPr>
          <a:xfrm>
            <a:off x="3615689" y="1204723"/>
            <a:ext cx="1917700" cy="1800225"/>
          </a:xfrm>
          <a:custGeom>
            <a:avLst/>
            <a:gdLst/>
            <a:ahLst/>
            <a:cxnLst/>
            <a:rect l="l" t="t" r="r" b="b"/>
            <a:pathLst>
              <a:path w="1917700" h="1800225">
                <a:moveTo>
                  <a:pt x="0" y="899922"/>
                </a:moveTo>
                <a:lnTo>
                  <a:pt x="958596" y="0"/>
                </a:lnTo>
                <a:lnTo>
                  <a:pt x="1917192" y="899922"/>
                </a:lnTo>
                <a:lnTo>
                  <a:pt x="958596" y="1799843"/>
                </a:lnTo>
                <a:lnTo>
                  <a:pt x="0" y="899922"/>
                </a:lnTo>
                <a:close/>
              </a:path>
            </a:pathLst>
          </a:custGeom>
          <a:ln w="25400">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latin typeface="Calibri"/>
              <a:ea typeface="+mn-ea"/>
              <a:cs typeface="+mn-cs"/>
            </a:endParaRPr>
          </a:p>
        </p:txBody>
      </p:sp>
      <p:sp>
        <p:nvSpPr>
          <p:cNvPr id="10" name="object 10"/>
          <p:cNvSpPr txBox="1"/>
          <p:nvPr/>
        </p:nvSpPr>
        <p:spPr>
          <a:xfrm>
            <a:off x="3693216" y="1653192"/>
            <a:ext cx="1762645" cy="629018"/>
          </a:xfrm>
          <a:prstGeom prst="rect">
            <a:avLst/>
          </a:prstGeom>
        </p:spPr>
        <p:txBody>
          <a:bodyPr vert="horz" wrap="square" lIns="0" tIns="13335" rIns="0" bIns="0" rtlCol="0">
            <a:spAutoFit/>
          </a:bodyPr>
          <a:lstStyle/>
          <a:p>
            <a:pPr marL="12700" marR="5080" lvl="0" indent="0" algn="ctr" defTabSz="914400" rtl="0" eaLnBrk="1" fontAlgn="auto" latinLnBrk="0" hangingPunct="1">
              <a:lnSpc>
                <a:spcPct val="100000"/>
              </a:lnSpc>
              <a:spcBef>
                <a:spcPts val="105"/>
              </a:spcBef>
              <a:spcAft>
                <a:spcPts val="0"/>
              </a:spcAft>
              <a:buClrTx/>
              <a:buSzTx/>
              <a:buFontTx/>
              <a:buNone/>
              <a:tabLst/>
              <a:defRPr/>
            </a:pPr>
            <a:r>
              <a:rPr kumimoji="0" sz="2000" b="1" i="0" u="none" strike="noStrike" kern="0" cap="none" spc="-20" normalizeH="0" baseline="0" noProof="0" dirty="0">
                <a:ln>
                  <a:noFill/>
                </a:ln>
                <a:solidFill>
                  <a:sysClr val="windowText" lastClr="000000"/>
                </a:solidFill>
                <a:effectLst/>
                <a:uLnTx/>
                <a:uFillTx/>
                <a:latin typeface="Calibri"/>
                <a:ea typeface="+mn-ea"/>
                <a:cs typeface="Calibri"/>
              </a:rPr>
              <a:t>Sole </a:t>
            </a:r>
            <a:r>
              <a:rPr kumimoji="0" sz="2000" b="1" i="0" u="none" strike="noStrike" kern="0" cap="none" spc="-10" normalizeH="0" baseline="0" noProof="0" dirty="0">
                <a:ln>
                  <a:noFill/>
                </a:ln>
                <a:solidFill>
                  <a:sysClr val="windowText" lastClr="000000"/>
                </a:solidFill>
                <a:effectLst/>
                <a:uLnTx/>
                <a:uFillTx/>
                <a:latin typeface="Calibri"/>
                <a:ea typeface="+mn-ea"/>
                <a:cs typeface="Calibri"/>
              </a:rPr>
              <a:t>Proprietorship</a:t>
            </a:r>
            <a:endParaRPr kumimoji="0" sz="2000" b="0" i="0" u="none" strike="noStrike" kern="0" cap="none" spc="0" normalizeH="0" baseline="0" noProof="0" dirty="0">
              <a:ln>
                <a:noFill/>
              </a:ln>
              <a:solidFill>
                <a:sysClr val="windowText" lastClr="000000"/>
              </a:solidFill>
              <a:effectLst/>
              <a:uLnTx/>
              <a:uFillTx/>
              <a:latin typeface="Calibri"/>
              <a:ea typeface="+mn-ea"/>
              <a:cs typeface="Calibri"/>
            </a:endParaRPr>
          </a:p>
        </p:txBody>
      </p:sp>
      <p:sp>
        <p:nvSpPr>
          <p:cNvPr id="11" name="object 11"/>
          <p:cNvSpPr/>
          <p:nvPr/>
        </p:nvSpPr>
        <p:spPr>
          <a:xfrm>
            <a:off x="5410200" y="2362200"/>
            <a:ext cx="1905000" cy="990600"/>
          </a:xfrm>
          <a:custGeom>
            <a:avLst/>
            <a:gdLst/>
            <a:ahLst/>
            <a:cxnLst/>
            <a:rect l="l" t="t" r="r" b="b"/>
            <a:pathLst>
              <a:path w="1905000" h="990600">
                <a:moveTo>
                  <a:pt x="0" y="0"/>
                </a:moveTo>
                <a:lnTo>
                  <a:pt x="1904873" y="990600"/>
                </a:lnTo>
              </a:path>
            </a:pathLst>
          </a:custGeom>
          <a:ln w="15875">
            <a:solidFill>
              <a:srgbClr val="000000"/>
            </a:solidFill>
            <a:prstDash val="sysDash"/>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latin typeface="Calibri"/>
              <a:ea typeface="+mn-ea"/>
              <a:cs typeface="+mn-cs"/>
            </a:endParaRPr>
          </a:p>
        </p:txBody>
      </p:sp>
      <p:sp>
        <p:nvSpPr>
          <p:cNvPr id="12" name="object 12"/>
          <p:cNvSpPr txBox="1"/>
          <p:nvPr/>
        </p:nvSpPr>
        <p:spPr>
          <a:xfrm>
            <a:off x="6134862" y="2215134"/>
            <a:ext cx="1606702" cy="351378"/>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2200" b="0" i="0" u="none" strike="noStrike" kern="0" cap="none" spc="0" normalizeH="0" baseline="0" noProof="0" dirty="0">
                <a:ln>
                  <a:noFill/>
                </a:ln>
                <a:solidFill>
                  <a:sysClr val="windowText" lastClr="000000"/>
                </a:solidFill>
                <a:effectLst/>
                <a:uLnTx/>
                <a:uFillTx/>
                <a:latin typeface="Calibri"/>
                <a:ea typeface="+mn-ea"/>
                <a:cs typeface="Calibri"/>
              </a:rPr>
              <a:t>Legal</a:t>
            </a:r>
            <a:r>
              <a:rPr kumimoji="0" sz="2200" b="0" i="0" u="none" strike="noStrike" kern="0" cap="none" spc="-55" normalizeH="0" baseline="0" noProof="0" dirty="0">
                <a:ln>
                  <a:noFill/>
                </a:ln>
                <a:solidFill>
                  <a:sysClr val="windowText" lastClr="000000"/>
                </a:solidFill>
                <a:effectLst/>
                <a:uLnTx/>
                <a:uFillTx/>
                <a:latin typeface="Calibri"/>
                <a:ea typeface="+mn-ea"/>
                <a:cs typeface="Calibri"/>
              </a:rPr>
              <a:t> </a:t>
            </a:r>
            <a:r>
              <a:rPr kumimoji="0" sz="2200" b="0" i="0" u="none" strike="noStrike" kern="0" cap="none" spc="-10" normalizeH="0" baseline="0" noProof="0" dirty="0">
                <a:ln>
                  <a:noFill/>
                </a:ln>
                <a:solidFill>
                  <a:sysClr val="windowText" lastClr="000000"/>
                </a:solidFill>
                <a:effectLst/>
                <a:uLnTx/>
                <a:uFillTx/>
                <a:latin typeface="Calibri"/>
                <a:ea typeface="+mn-ea"/>
                <a:cs typeface="Calibri"/>
              </a:rPr>
              <a:t>services</a:t>
            </a:r>
            <a:endParaRPr kumimoji="0" sz="2200" b="0" i="0" u="none" strike="noStrike" kern="0" cap="none" spc="0" normalizeH="0" baseline="0" noProof="0" dirty="0">
              <a:ln>
                <a:noFill/>
              </a:ln>
              <a:solidFill>
                <a:sysClr val="windowText" lastClr="000000"/>
              </a:solidFill>
              <a:effectLst/>
              <a:uLnTx/>
              <a:uFillTx/>
              <a:latin typeface="Calibri"/>
              <a:ea typeface="+mn-ea"/>
              <a:cs typeface="Calibri"/>
            </a:endParaRPr>
          </a:p>
        </p:txBody>
      </p:sp>
      <p:sp>
        <p:nvSpPr>
          <p:cNvPr id="13" name="object 13"/>
          <p:cNvSpPr txBox="1">
            <a:spLocks noGrp="1"/>
          </p:cNvSpPr>
          <p:nvPr>
            <p:ph type="sldNum" sz="quarter" idx="7"/>
          </p:nvPr>
        </p:nvSpPr>
        <p:spPr>
          <a:prstGeom prst="rect">
            <a:avLst/>
          </a:prstGeom>
        </p:spPr>
        <p:txBody>
          <a:bodyPr vert="horz" wrap="square" lIns="0" tIns="0" rIns="0" bIns="0" rtlCol="0">
            <a:spAutoFit/>
          </a:bodyPr>
          <a:lstStyle/>
          <a:p>
            <a:pPr marL="12700" marR="0" lvl="0" indent="0" algn="l" defTabSz="914400" rtl="0" eaLnBrk="1" fontAlgn="auto" latinLnBrk="0" hangingPunct="1">
              <a:lnSpc>
                <a:spcPts val="1810"/>
              </a:lnSpc>
              <a:spcBef>
                <a:spcPts val="0"/>
              </a:spcBef>
              <a:spcAft>
                <a:spcPts val="0"/>
              </a:spcAft>
              <a:buClrTx/>
              <a:buSzTx/>
              <a:buFontTx/>
              <a:buNone/>
              <a:tabLst/>
              <a:defRPr/>
            </a:pPr>
            <a:fld id="{81D60167-4931-47E6-BA6A-407CBD079E47}" type="slidenum">
              <a:rPr kumimoji="0" sz="1800" b="0" i="0" u="none" strike="noStrike" kern="0" cap="none" spc="-25" normalizeH="0" baseline="0" noProof="0" dirty="0">
                <a:ln>
                  <a:noFill/>
                </a:ln>
                <a:solidFill>
                  <a:srgbClr val="888888"/>
                </a:solidFill>
                <a:effectLst/>
                <a:uLnTx/>
                <a:uFillTx/>
                <a:latin typeface="Calibri"/>
                <a:ea typeface="+mn-ea"/>
                <a:cs typeface="Calibri"/>
              </a:rPr>
              <a:pPr marL="12700" marR="0" lvl="0" indent="0" algn="l" defTabSz="914400" rtl="0" eaLnBrk="1" fontAlgn="auto" latinLnBrk="0" hangingPunct="1">
                <a:lnSpc>
                  <a:spcPts val="1810"/>
                </a:lnSpc>
                <a:spcBef>
                  <a:spcPts val="0"/>
                </a:spcBef>
                <a:spcAft>
                  <a:spcPts val="0"/>
                </a:spcAft>
                <a:buClrTx/>
                <a:buSzTx/>
                <a:buFontTx/>
                <a:buNone/>
                <a:tabLst/>
                <a:defRPr/>
              </a:pPr>
              <a:t>6</a:t>
            </a:fld>
            <a:endParaRPr kumimoji="0" sz="1800" b="0" i="0" u="none" strike="noStrike" kern="0" cap="none" spc="-25" normalizeH="0" baseline="0" noProof="0" dirty="0">
              <a:ln>
                <a:noFill/>
              </a:ln>
              <a:solidFill>
                <a:srgbClr val="888888"/>
              </a:solidFill>
              <a:effectLst/>
              <a:uLnTx/>
              <a:uFillTx/>
              <a:latin typeface="Calibri"/>
              <a:ea typeface="+mn-ea"/>
              <a:cs typeface="Calibri"/>
            </a:endParaRPr>
          </a:p>
        </p:txBody>
      </p:sp>
      <p:grpSp>
        <p:nvGrpSpPr>
          <p:cNvPr id="14" name="logos">
            <a:extLst>
              <a:ext uri="{FF2B5EF4-FFF2-40B4-BE49-F238E27FC236}">
                <a16:creationId xmlns:a16="http://schemas.microsoft.com/office/drawing/2014/main" id="{B765FE55-F54F-76B4-2EDC-449806E29A06}"/>
              </a:ext>
            </a:extLst>
          </p:cNvPr>
          <p:cNvGrpSpPr>
            <a:grpSpLocks noGrp="1" noUngrp="1" noRot="1" noMove="1" noResize="1"/>
          </p:cNvGrpSpPr>
          <p:nvPr/>
        </p:nvGrpSpPr>
        <p:grpSpPr>
          <a:xfrm>
            <a:off x="-10563" y="5805736"/>
            <a:ext cx="12213126" cy="1108644"/>
            <a:chOff x="-135803" y="5810925"/>
            <a:chExt cx="12213126" cy="1108644"/>
          </a:xfrm>
        </p:grpSpPr>
        <p:sp>
          <p:nvSpPr>
            <p:cNvPr id="16" name="Rectangle 15">
              <a:extLst>
                <a:ext uri="{FF2B5EF4-FFF2-40B4-BE49-F238E27FC236}">
                  <a16:creationId xmlns:a16="http://schemas.microsoft.com/office/drawing/2014/main" id="{830A2792-39A0-E04B-C742-29699DB59A64}"/>
                </a:ext>
              </a:extLst>
            </p:cNvPr>
            <p:cNvSpPr>
              <a:spLocks noGrp="1" noRot="1" noMove="1" noResize="1" noEditPoints="1" noAdjustHandles="1" noChangeArrowheads="1" noChangeShapeType="1"/>
            </p:cNvSpPr>
            <p:nvPr/>
          </p:nvSpPr>
          <p:spPr bwMode="auto">
            <a:xfrm>
              <a:off x="99588" y="6120143"/>
              <a:ext cx="11977735" cy="49794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a:ln>
                  <a:noFill/>
                </a:ln>
                <a:noFill/>
                <a:effectLst/>
                <a:uLnTx/>
                <a:uFillTx/>
                <a:latin typeface="Arial" charset="0"/>
                <a:ea typeface="+mn-ea"/>
                <a:cs typeface="+mn-cs"/>
              </a:endParaRPr>
            </a:p>
          </p:txBody>
        </p:sp>
        <p:pic>
          <p:nvPicPr>
            <p:cNvPr id="17" name="Picture 16" descr="A black background with a black square&#10;&#10;AI-generated content may be incorrect.">
              <a:extLst>
                <a:ext uri="{FF2B5EF4-FFF2-40B4-BE49-F238E27FC236}">
                  <a16:creationId xmlns:a16="http://schemas.microsoft.com/office/drawing/2014/main" id="{FE494E19-6401-5BB6-550F-83822EB5C6D9}"/>
                </a:ext>
              </a:extLst>
            </p:cNvPr>
            <p:cNvPicPr>
              <a:picLocks noGrp="1" noRo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35803" y="5810925"/>
              <a:ext cx="3051019" cy="1108644"/>
            </a:xfrm>
            <a:prstGeom prst="rect">
              <a:avLst/>
            </a:prstGeom>
          </p:spPr>
        </p:pic>
        <p:pic>
          <p:nvPicPr>
            <p:cNvPr id="18" name="Picture 17" descr="A blue green and black triangle&#10;&#10;AI-generated content may be incorrect.">
              <a:extLst>
                <a:ext uri="{FF2B5EF4-FFF2-40B4-BE49-F238E27FC236}">
                  <a16:creationId xmlns:a16="http://schemas.microsoft.com/office/drawing/2014/main" id="{F9D35FA7-C4F0-29BD-7251-4E595F5CEEBA}"/>
                </a:ext>
              </a:extLst>
            </p:cNvPr>
            <p:cNvPicPr>
              <a:picLocks noGrp="1" noRo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9940964" y="6064467"/>
              <a:ext cx="1431697" cy="615148"/>
            </a:xfrm>
            <a:prstGeom prst="rect">
              <a:avLst/>
            </a:prstGeom>
          </p:spPr>
        </p:pic>
      </p:grpSp>
      <p:sp>
        <p:nvSpPr>
          <p:cNvPr id="19" name="Title 3">
            <a:extLst>
              <a:ext uri="{FF2B5EF4-FFF2-40B4-BE49-F238E27FC236}">
                <a16:creationId xmlns:a16="http://schemas.microsoft.com/office/drawing/2014/main" id="{A730249C-2DAB-EC0C-D833-884EA04794E2}"/>
              </a:ext>
            </a:extLst>
          </p:cNvPr>
          <p:cNvSpPr txBox="1">
            <a:spLocks/>
          </p:cNvSpPr>
          <p:nvPr/>
        </p:nvSpPr>
        <p:spPr bwMode="auto">
          <a:xfrm>
            <a:off x="492176" y="330200"/>
            <a:ext cx="11324686" cy="546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400" b="1" i="1" u="none" strike="noStrike" kern="0" cap="none" spc="0" normalizeH="0" baseline="0" noProof="0" dirty="0">
                <a:ln>
                  <a:noFill/>
                </a:ln>
                <a:solidFill>
                  <a:srgbClr val="000000"/>
                </a:solidFill>
                <a:effectLst/>
                <a:uLnTx/>
                <a:uFillTx/>
                <a:latin typeface="Arial"/>
                <a:ea typeface="+mj-ea"/>
                <a:cs typeface="+mj-cs"/>
              </a:rPr>
              <a:t>INC Tax Workstream II </a:t>
            </a:r>
            <a:r>
              <a:rPr kumimoji="0" lang="en-US" sz="2400" b="0" i="1" u="none" strike="noStrike" kern="0" cap="none" spc="0" normalizeH="0" baseline="0" noProof="0" dirty="0">
                <a:ln>
                  <a:noFill/>
                </a:ln>
                <a:solidFill>
                  <a:srgbClr val="000000"/>
                </a:solidFill>
                <a:effectLst/>
                <a:uLnTx/>
                <a:uFillTx/>
                <a:latin typeface="Arial"/>
                <a:ea typeface="+mj-ea"/>
                <a:cs typeface="+mj-cs"/>
              </a:rPr>
              <a:t>– Example on remote legal services</a:t>
            </a:r>
          </a:p>
        </p:txBody>
      </p:sp>
      <p:sp>
        <p:nvSpPr>
          <p:cNvPr id="2" name="TextBox 1">
            <a:extLst>
              <a:ext uri="{FF2B5EF4-FFF2-40B4-BE49-F238E27FC236}">
                <a16:creationId xmlns:a16="http://schemas.microsoft.com/office/drawing/2014/main" id="{57FC12BA-B3E9-63A8-C760-380A8B21C030}"/>
              </a:ext>
            </a:extLst>
          </p:cNvPr>
          <p:cNvSpPr txBox="1"/>
          <p:nvPr/>
        </p:nvSpPr>
        <p:spPr>
          <a:xfrm>
            <a:off x="406488" y="5054660"/>
            <a:ext cx="11496061" cy="492443"/>
          </a:xfrm>
          <a:prstGeom prst="rect">
            <a:avLst/>
          </a:prstGeom>
          <a:noFill/>
        </p:spPr>
        <p:txBody>
          <a:bodyPr wrap="square">
            <a:spAutoFit/>
          </a:bodyPr>
          <a:lstStyle/>
          <a:p>
            <a:pPr marL="0" algn="l" rtl="0" eaLnBrk="1" latinLnBrk="0" hangingPunct="1">
              <a:spcBef>
                <a:spcPts val="0"/>
              </a:spcBef>
              <a:spcAft>
                <a:spcPts val="0"/>
              </a:spcAft>
            </a:pPr>
            <a:r>
              <a:rPr lang="en-US" sz="2600" b="1" dirty="0">
                <a:solidFill>
                  <a:srgbClr val="404040"/>
                </a:solidFill>
                <a:effectLst/>
                <a:latin typeface="Arial" panose="020B0604020202020204" pitchFamily="34" charset="0"/>
                <a:ea typeface="+mn-ea"/>
                <a:cs typeface="Arial" panose="020B0604020202020204" pitchFamily="34" charset="0"/>
              </a:rPr>
              <a:t>The question is how to share taxing rights between State P and State R.</a:t>
            </a:r>
            <a:endParaRPr lang="en-US" sz="2600" dirty="0">
              <a:effectLs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3810761" y="3746753"/>
            <a:ext cx="1143000" cy="735458"/>
          </a:xfrm>
          <a:prstGeom prst="rect">
            <a:avLst/>
          </a:prstGeom>
          <a:ln w="25400">
            <a:solidFill>
              <a:srgbClr val="000000"/>
            </a:solidFill>
          </a:ln>
        </p:spPr>
        <p:txBody>
          <a:bodyPr vert="horz" wrap="square" lIns="0" tIns="118745" rIns="0" bIns="0" rtlCol="0">
            <a:spAutoFit/>
          </a:bodyPr>
          <a:lstStyle/>
          <a:p>
            <a:pPr marL="0" marR="0" lvl="0" indent="0" algn="l" defTabSz="914400" rtl="0" eaLnBrk="1" fontAlgn="auto" latinLnBrk="0" hangingPunct="1">
              <a:lnSpc>
                <a:spcPct val="100000"/>
              </a:lnSpc>
              <a:spcBef>
                <a:spcPts val="935"/>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latin typeface="Times New Roman"/>
              <a:ea typeface="+mn-ea"/>
              <a:cs typeface="Times New Roman"/>
            </a:endParaRPr>
          </a:p>
          <a:p>
            <a:pPr marL="306070" marR="0" lvl="0" indent="0" algn="l" defTabSz="914400" rtl="0" eaLnBrk="1" fontAlgn="auto" latinLnBrk="0" hangingPunct="1">
              <a:lnSpc>
                <a:spcPct val="100000"/>
              </a:lnSpc>
              <a:spcBef>
                <a:spcPts val="0"/>
              </a:spcBef>
              <a:spcAft>
                <a:spcPts val="0"/>
              </a:spcAft>
              <a:buClrTx/>
              <a:buSzTx/>
              <a:buFontTx/>
              <a:buNone/>
              <a:tabLst/>
              <a:defRPr/>
            </a:pPr>
            <a:r>
              <a:rPr kumimoji="0" sz="2200" b="0" i="0" u="none" strike="noStrike" kern="0" cap="none" spc="-10" normalizeH="0" baseline="0" noProof="0" dirty="0" err="1">
                <a:ln>
                  <a:noFill/>
                </a:ln>
                <a:solidFill>
                  <a:sysClr val="windowText" lastClr="000000"/>
                </a:solidFill>
                <a:effectLst/>
                <a:uLnTx/>
                <a:uFillTx/>
                <a:latin typeface="Calibri"/>
                <a:ea typeface="+mn-ea"/>
                <a:cs typeface="Calibri"/>
              </a:rPr>
              <a:t>BigCo</a:t>
            </a:r>
            <a:endParaRPr kumimoji="0" sz="2200" b="0" i="0" u="none" strike="noStrike" kern="0" cap="none" spc="0" normalizeH="0" baseline="0" noProof="0" dirty="0">
              <a:ln>
                <a:noFill/>
              </a:ln>
              <a:solidFill>
                <a:sysClr val="windowText" lastClr="000000"/>
              </a:solidFill>
              <a:effectLst/>
              <a:uLnTx/>
              <a:uFillTx/>
              <a:latin typeface="Calibri"/>
              <a:ea typeface="+mn-ea"/>
              <a:cs typeface="Calibri"/>
            </a:endParaRPr>
          </a:p>
        </p:txBody>
      </p:sp>
      <p:sp>
        <p:nvSpPr>
          <p:cNvPr id="4" name="object 4"/>
          <p:cNvSpPr txBox="1"/>
          <p:nvPr/>
        </p:nvSpPr>
        <p:spPr>
          <a:xfrm>
            <a:off x="2339442" y="1276349"/>
            <a:ext cx="1066165" cy="452120"/>
          </a:xfrm>
          <a:prstGeom prst="rect">
            <a:avLst/>
          </a:prstGeom>
        </p:spPr>
        <p:txBody>
          <a:bodyPr vert="horz" wrap="square" lIns="0" tIns="12065" rIns="0" bIns="0" rtlCol="0">
            <a:spAutoFit/>
          </a:bodyPr>
          <a:lstStyle/>
          <a:p>
            <a:pPr marL="12700" marR="0" lvl="0" indent="0" algn="l" defTabSz="914400" rtl="0" eaLnBrk="1" fontAlgn="auto" latinLnBrk="0" hangingPunct="1">
              <a:lnSpc>
                <a:spcPct val="100000"/>
              </a:lnSpc>
              <a:spcBef>
                <a:spcPts val="95"/>
              </a:spcBef>
              <a:spcAft>
                <a:spcPts val="0"/>
              </a:spcAft>
              <a:buClrTx/>
              <a:buSzTx/>
              <a:buFontTx/>
              <a:buNone/>
              <a:tabLst/>
              <a:defRPr/>
            </a:pPr>
            <a:r>
              <a:rPr kumimoji="0" sz="2800" b="1" i="0" u="none" strike="noStrike" kern="0" cap="none" spc="0" normalizeH="0" baseline="0" noProof="0" dirty="0">
                <a:ln>
                  <a:noFill/>
                </a:ln>
                <a:solidFill>
                  <a:sysClr val="windowText" lastClr="000000"/>
                </a:solidFill>
                <a:effectLst/>
                <a:uLnTx/>
                <a:uFillTx/>
                <a:latin typeface="Calibri"/>
                <a:ea typeface="+mn-ea"/>
                <a:cs typeface="Calibri"/>
              </a:rPr>
              <a:t>State</a:t>
            </a:r>
            <a:r>
              <a:rPr kumimoji="0" sz="2800" b="1" i="0" u="none" strike="noStrike" kern="0" cap="none" spc="-130" normalizeH="0" baseline="0" noProof="0" dirty="0">
                <a:ln>
                  <a:noFill/>
                </a:ln>
                <a:solidFill>
                  <a:sysClr val="windowText" lastClr="000000"/>
                </a:solidFill>
                <a:effectLst/>
                <a:uLnTx/>
                <a:uFillTx/>
                <a:latin typeface="Calibri"/>
                <a:ea typeface="+mn-ea"/>
                <a:cs typeface="Calibri"/>
              </a:rPr>
              <a:t> </a:t>
            </a:r>
            <a:r>
              <a:rPr kumimoji="0" sz="2800" b="1" i="0" u="none" strike="noStrike" kern="0" cap="none" spc="-50" normalizeH="0" baseline="0" noProof="0" dirty="0">
                <a:ln>
                  <a:noFill/>
                </a:ln>
                <a:solidFill>
                  <a:sysClr val="windowText" lastClr="000000"/>
                </a:solidFill>
                <a:effectLst/>
                <a:uLnTx/>
                <a:uFillTx/>
                <a:latin typeface="Calibri"/>
                <a:ea typeface="+mn-ea"/>
                <a:cs typeface="Calibri"/>
              </a:rPr>
              <a:t>R</a:t>
            </a:r>
            <a:endParaRPr kumimoji="0" sz="2800" b="0" i="0" u="none" strike="noStrike" kern="0" cap="none" spc="0" normalizeH="0" baseline="0" noProof="0">
              <a:ln>
                <a:noFill/>
              </a:ln>
              <a:solidFill>
                <a:sysClr val="windowText" lastClr="000000"/>
              </a:solidFill>
              <a:effectLst/>
              <a:uLnTx/>
              <a:uFillTx/>
              <a:latin typeface="Calibri"/>
              <a:ea typeface="+mn-ea"/>
              <a:cs typeface="Calibri"/>
            </a:endParaRPr>
          </a:p>
        </p:txBody>
      </p:sp>
      <p:sp>
        <p:nvSpPr>
          <p:cNvPr id="5" name="object 5"/>
          <p:cNvSpPr txBox="1"/>
          <p:nvPr/>
        </p:nvSpPr>
        <p:spPr>
          <a:xfrm>
            <a:off x="2303781" y="4167073"/>
            <a:ext cx="1056005" cy="452120"/>
          </a:xfrm>
          <a:prstGeom prst="rect">
            <a:avLst/>
          </a:prstGeom>
        </p:spPr>
        <p:txBody>
          <a:bodyPr vert="horz" wrap="square" lIns="0" tIns="12065" rIns="0" bIns="0" rtlCol="0">
            <a:spAutoFit/>
          </a:bodyPr>
          <a:lstStyle/>
          <a:p>
            <a:pPr marL="12700" marR="0" lvl="0" indent="0" algn="l" defTabSz="914400" rtl="0" eaLnBrk="1" fontAlgn="auto" latinLnBrk="0" hangingPunct="1">
              <a:lnSpc>
                <a:spcPct val="100000"/>
              </a:lnSpc>
              <a:spcBef>
                <a:spcPts val="95"/>
              </a:spcBef>
              <a:spcAft>
                <a:spcPts val="0"/>
              </a:spcAft>
              <a:buClrTx/>
              <a:buSzTx/>
              <a:buFontTx/>
              <a:buNone/>
              <a:tabLst/>
              <a:defRPr/>
            </a:pPr>
            <a:r>
              <a:rPr kumimoji="0" sz="2800" b="1" i="0" u="none" strike="noStrike" kern="0" cap="none" spc="0" normalizeH="0" baseline="0" noProof="0" dirty="0">
                <a:ln>
                  <a:noFill/>
                </a:ln>
                <a:solidFill>
                  <a:sysClr val="windowText" lastClr="000000"/>
                </a:solidFill>
                <a:effectLst/>
                <a:uLnTx/>
                <a:uFillTx/>
                <a:latin typeface="Calibri"/>
                <a:ea typeface="+mn-ea"/>
                <a:cs typeface="Calibri"/>
              </a:rPr>
              <a:t>State</a:t>
            </a:r>
            <a:r>
              <a:rPr kumimoji="0" sz="2800" b="1" i="0" u="none" strike="noStrike" kern="0" cap="none" spc="-135" normalizeH="0" baseline="0" noProof="0" dirty="0">
                <a:ln>
                  <a:noFill/>
                </a:ln>
                <a:solidFill>
                  <a:sysClr val="windowText" lastClr="000000"/>
                </a:solidFill>
                <a:effectLst/>
                <a:uLnTx/>
                <a:uFillTx/>
                <a:latin typeface="Calibri"/>
                <a:ea typeface="+mn-ea"/>
                <a:cs typeface="Calibri"/>
              </a:rPr>
              <a:t> </a:t>
            </a:r>
            <a:r>
              <a:rPr kumimoji="0" sz="2800" b="1" i="0" u="none" strike="noStrike" kern="0" cap="none" spc="-50" normalizeH="0" baseline="0" noProof="0" dirty="0">
                <a:ln>
                  <a:noFill/>
                </a:ln>
                <a:solidFill>
                  <a:sysClr val="windowText" lastClr="000000"/>
                </a:solidFill>
                <a:effectLst/>
                <a:uLnTx/>
                <a:uFillTx/>
                <a:latin typeface="Calibri"/>
                <a:ea typeface="+mn-ea"/>
                <a:cs typeface="Calibri"/>
              </a:rPr>
              <a:t>P</a:t>
            </a:r>
            <a:endParaRPr kumimoji="0" sz="2800" b="0" i="0" u="none" strike="noStrike" kern="0" cap="none" spc="0" normalizeH="0" baseline="0" noProof="0">
              <a:ln>
                <a:noFill/>
              </a:ln>
              <a:solidFill>
                <a:sysClr val="windowText" lastClr="000000"/>
              </a:solidFill>
              <a:effectLst/>
              <a:uLnTx/>
              <a:uFillTx/>
              <a:latin typeface="Calibri"/>
              <a:ea typeface="+mn-ea"/>
              <a:cs typeface="Calibri"/>
            </a:endParaRPr>
          </a:p>
        </p:txBody>
      </p:sp>
      <p:sp>
        <p:nvSpPr>
          <p:cNvPr id="6" name="object 6"/>
          <p:cNvSpPr/>
          <p:nvPr/>
        </p:nvSpPr>
        <p:spPr>
          <a:xfrm>
            <a:off x="7049965" y="3976800"/>
            <a:ext cx="340360" cy="337185"/>
          </a:xfrm>
          <a:custGeom>
            <a:avLst/>
            <a:gdLst/>
            <a:ahLst/>
            <a:cxnLst/>
            <a:rect l="l" t="t" r="r" b="b"/>
            <a:pathLst>
              <a:path w="340360" h="337185">
                <a:moveTo>
                  <a:pt x="148796" y="0"/>
                </a:moveTo>
                <a:lnTo>
                  <a:pt x="86045" y="17763"/>
                </a:lnTo>
                <a:lnTo>
                  <a:pt x="42737" y="50245"/>
                </a:lnTo>
                <a:lnTo>
                  <a:pt x="19939" y="88362"/>
                </a:lnTo>
                <a:lnTo>
                  <a:pt x="9652" y="141306"/>
                </a:lnTo>
                <a:lnTo>
                  <a:pt x="0" y="182555"/>
                </a:lnTo>
                <a:lnTo>
                  <a:pt x="3144" y="187613"/>
                </a:lnTo>
                <a:lnTo>
                  <a:pt x="9273" y="189049"/>
                </a:lnTo>
                <a:lnTo>
                  <a:pt x="30335" y="189049"/>
                </a:lnTo>
                <a:lnTo>
                  <a:pt x="38903" y="236417"/>
                </a:lnTo>
                <a:lnTo>
                  <a:pt x="61044" y="277309"/>
                </a:lnTo>
                <a:lnTo>
                  <a:pt x="94227" y="309255"/>
                </a:lnTo>
                <a:lnTo>
                  <a:pt x="135926" y="329824"/>
                </a:lnTo>
                <a:lnTo>
                  <a:pt x="183617" y="336587"/>
                </a:lnTo>
                <a:lnTo>
                  <a:pt x="230084" y="328331"/>
                </a:lnTo>
                <a:lnTo>
                  <a:pt x="249733" y="317931"/>
                </a:lnTo>
                <a:lnTo>
                  <a:pt x="180731" y="317931"/>
                </a:lnTo>
                <a:lnTo>
                  <a:pt x="130200" y="307784"/>
                </a:lnTo>
                <a:lnTo>
                  <a:pt x="88629" y="280182"/>
                </a:lnTo>
                <a:lnTo>
                  <a:pt x="60116" y="238946"/>
                </a:lnTo>
                <a:lnTo>
                  <a:pt x="49250" y="189049"/>
                </a:lnTo>
                <a:lnTo>
                  <a:pt x="49181" y="188734"/>
                </a:lnTo>
                <a:lnTo>
                  <a:pt x="49115" y="188428"/>
                </a:lnTo>
                <a:lnTo>
                  <a:pt x="76347" y="186679"/>
                </a:lnTo>
                <a:lnTo>
                  <a:pt x="103913" y="183328"/>
                </a:lnTo>
                <a:lnTo>
                  <a:pt x="129779" y="177937"/>
                </a:lnTo>
                <a:lnTo>
                  <a:pt x="151688" y="170149"/>
                </a:lnTo>
                <a:lnTo>
                  <a:pt x="22252" y="170149"/>
                </a:lnTo>
                <a:lnTo>
                  <a:pt x="28250" y="144388"/>
                </a:lnTo>
                <a:lnTo>
                  <a:pt x="28327" y="144053"/>
                </a:lnTo>
                <a:lnTo>
                  <a:pt x="28438" y="143572"/>
                </a:lnTo>
                <a:lnTo>
                  <a:pt x="28526" y="141306"/>
                </a:lnTo>
                <a:lnTo>
                  <a:pt x="29237" y="128339"/>
                </a:lnTo>
                <a:lnTo>
                  <a:pt x="55426" y="64457"/>
                </a:lnTo>
                <a:lnTo>
                  <a:pt x="94082" y="34733"/>
                </a:lnTo>
                <a:lnTo>
                  <a:pt x="146174" y="19065"/>
                </a:lnTo>
                <a:lnTo>
                  <a:pt x="164375" y="17763"/>
                </a:lnTo>
                <a:lnTo>
                  <a:pt x="236695" y="17763"/>
                </a:lnTo>
                <a:lnTo>
                  <a:pt x="236234" y="17465"/>
                </a:lnTo>
                <a:lnTo>
                  <a:pt x="199576" y="3579"/>
                </a:lnTo>
                <a:lnTo>
                  <a:pt x="148796" y="0"/>
                </a:lnTo>
                <a:close/>
              </a:path>
              <a:path w="340360" h="337185">
                <a:moveTo>
                  <a:pt x="277557" y="105805"/>
                </a:moveTo>
                <a:lnTo>
                  <a:pt x="242839" y="105805"/>
                </a:lnTo>
                <a:lnTo>
                  <a:pt x="252326" y="110834"/>
                </a:lnTo>
                <a:lnTo>
                  <a:pt x="261175" y="116859"/>
                </a:lnTo>
                <a:lnTo>
                  <a:pt x="287411" y="146369"/>
                </a:lnTo>
                <a:lnTo>
                  <a:pt x="296533" y="162142"/>
                </a:lnTo>
                <a:lnTo>
                  <a:pt x="299962" y="168227"/>
                </a:lnTo>
                <a:lnTo>
                  <a:pt x="303687" y="174691"/>
                </a:lnTo>
                <a:lnTo>
                  <a:pt x="307784" y="181529"/>
                </a:lnTo>
                <a:lnTo>
                  <a:pt x="312131" y="188428"/>
                </a:lnTo>
                <a:lnTo>
                  <a:pt x="312255" y="189049"/>
                </a:lnTo>
                <a:lnTo>
                  <a:pt x="301286" y="238946"/>
                </a:lnTo>
                <a:lnTo>
                  <a:pt x="301240" y="239155"/>
                </a:lnTo>
                <a:lnTo>
                  <a:pt x="272876" y="280182"/>
                </a:lnTo>
                <a:lnTo>
                  <a:pt x="231338" y="307784"/>
                </a:lnTo>
                <a:lnTo>
                  <a:pt x="180731" y="317931"/>
                </a:lnTo>
                <a:lnTo>
                  <a:pt x="249733" y="317931"/>
                </a:lnTo>
                <a:lnTo>
                  <a:pt x="302242" y="274910"/>
                </a:lnTo>
                <a:lnTo>
                  <a:pt x="323280" y="234432"/>
                </a:lnTo>
                <a:lnTo>
                  <a:pt x="330995" y="189049"/>
                </a:lnTo>
                <a:lnTo>
                  <a:pt x="331100" y="188428"/>
                </a:lnTo>
                <a:lnTo>
                  <a:pt x="331189" y="187903"/>
                </a:lnTo>
                <a:lnTo>
                  <a:pt x="335168" y="172006"/>
                </a:lnTo>
                <a:lnTo>
                  <a:pt x="336707" y="162142"/>
                </a:lnTo>
                <a:lnTo>
                  <a:pt x="336762" y="161789"/>
                </a:lnTo>
                <a:lnTo>
                  <a:pt x="317938" y="161789"/>
                </a:lnTo>
                <a:lnTo>
                  <a:pt x="316174" y="158699"/>
                </a:lnTo>
                <a:lnTo>
                  <a:pt x="312981" y="153006"/>
                </a:lnTo>
                <a:lnTo>
                  <a:pt x="308090" y="144053"/>
                </a:lnTo>
                <a:lnTo>
                  <a:pt x="302784" y="135475"/>
                </a:lnTo>
                <a:lnTo>
                  <a:pt x="297022" y="127197"/>
                </a:lnTo>
                <a:lnTo>
                  <a:pt x="290817" y="119238"/>
                </a:lnTo>
                <a:lnTo>
                  <a:pt x="280759" y="108394"/>
                </a:lnTo>
                <a:lnTo>
                  <a:pt x="277557" y="105805"/>
                </a:lnTo>
                <a:close/>
              </a:path>
              <a:path w="340360" h="337185">
                <a:moveTo>
                  <a:pt x="240016" y="85220"/>
                </a:moveTo>
                <a:lnTo>
                  <a:pt x="236848" y="86020"/>
                </a:lnTo>
                <a:lnTo>
                  <a:pt x="234551" y="88074"/>
                </a:lnTo>
                <a:lnTo>
                  <a:pt x="225478" y="95917"/>
                </a:lnTo>
                <a:lnTo>
                  <a:pt x="173848" y="135475"/>
                </a:lnTo>
                <a:lnTo>
                  <a:pt x="116399" y="161789"/>
                </a:lnTo>
                <a:lnTo>
                  <a:pt x="50826" y="169417"/>
                </a:lnTo>
                <a:lnTo>
                  <a:pt x="22252" y="170149"/>
                </a:lnTo>
                <a:lnTo>
                  <a:pt x="151770" y="170149"/>
                </a:lnTo>
                <a:lnTo>
                  <a:pt x="178618" y="154883"/>
                </a:lnTo>
                <a:lnTo>
                  <a:pt x="205089" y="136314"/>
                </a:lnTo>
                <a:lnTo>
                  <a:pt x="227702" y="118557"/>
                </a:lnTo>
                <a:lnTo>
                  <a:pt x="242839" y="105805"/>
                </a:lnTo>
                <a:lnTo>
                  <a:pt x="277557" y="105805"/>
                </a:lnTo>
                <a:lnTo>
                  <a:pt x="269317" y="99143"/>
                </a:lnTo>
                <a:lnTo>
                  <a:pt x="256675" y="91616"/>
                </a:lnTo>
                <a:lnTo>
                  <a:pt x="243208" y="86020"/>
                </a:lnTo>
                <a:lnTo>
                  <a:pt x="243345" y="86020"/>
                </a:lnTo>
                <a:lnTo>
                  <a:pt x="240016" y="85220"/>
                </a:lnTo>
                <a:close/>
              </a:path>
              <a:path w="340360" h="337185">
                <a:moveTo>
                  <a:pt x="309698" y="49617"/>
                </a:moveTo>
                <a:lnTo>
                  <a:pt x="255180" y="49617"/>
                </a:lnTo>
                <a:lnTo>
                  <a:pt x="273343" y="50826"/>
                </a:lnTo>
                <a:lnTo>
                  <a:pt x="289896" y="57358"/>
                </a:lnTo>
                <a:lnTo>
                  <a:pt x="319901" y="102384"/>
                </a:lnTo>
                <a:lnTo>
                  <a:pt x="321729" y="123821"/>
                </a:lnTo>
                <a:lnTo>
                  <a:pt x="320789" y="141306"/>
                </a:lnTo>
                <a:lnTo>
                  <a:pt x="320664" y="143572"/>
                </a:lnTo>
                <a:lnTo>
                  <a:pt x="317938" y="161789"/>
                </a:lnTo>
                <a:lnTo>
                  <a:pt x="336762" y="161789"/>
                </a:lnTo>
                <a:lnTo>
                  <a:pt x="339478" y="144388"/>
                </a:lnTo>
                <a:lnTo>
                  <a:pt x="339530" y="144053"/>
                </a:lnTo>
                <a:lnTo>
                  <a:pt x="339605" y="143572"/>
                </a:lnTo>
                <a:lnTo>
                  <a:pt x="339728" y="122066"/>
                </a:lnTo>
                <a:lnTo>
                  <a:pt x="339758" y="108394"/>
                </a:lnTo>
                <a:lnTo>
                  <a:pt x="330421" y="75166"/>
                </a:lnTo>
                <a:lnTo>
                  <a:pt x="317604" y="56105"/>
                </a:lnTo>
                <a:lnTo>
                  <a:pt x="309698" y="49617"/>
                </a:lnTo>
                <a:close/>
              </a:path>
              <a:path w="340360" h="337185">
                <a:moveTo>
                  <a:pt x="236695" y="17763"/>
                </a:moveTo>
                <a:lnTo>
                  <a:pt x="164375" y="17763"/>
                </a:lnTo>
                <a:lnTo>
                  <a:pt x="186796" y="19469"/>
                </a:lnTo>
                <a:lnTo>
                  <a:pt x="208401" y="25056"/>
                </a:lnTo>
                <a:lnTo>
                  <a:pt x="228692" y="34342"/>
                </a:lnTo>
                <a:lnTo>
                  <a:pt x="247175" y="47147"/>
                </a:lnTo>
                <a:lnTo>
                  <a:pt x="249315" y="49170"/>
                </a:lnTo>
                <a:lnTo>
                  <a:pt x="252279" y="50080"/>
                </a:lnTo>
                <a:lnTo>
                  <a:pt x="255180" y="49617"/>
                </a:lnTo>
                <a:lnTo>
                  <a:pt x="309698" y="49617"/>
                </a:lnTo>
                <a:lnTo>
                  <a:pt x="300202" y="41826"/>
                </a:lnTo>
                <a:lnTo>
                  <a:pt x="279460" y="33082"/>
                </a:lnTo>
                <a:lnTo>
                  <a:pt x="256623" y="30624"/>
                </a:lnTo>
                <a:lnTo>
                  <a:pt x="236695" y="17763"/>
                </a:lnTo>
                <a:close/>
              </a:path>
            </a:pathLst>
          </a:custGeom>
          <a:solidFill>
            <a:srgbClr val="000000"/>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latin typeface="Calibri"/>
              <a:ea typeface="+mn-ea"/>
              <a:cs typeface="+mn-cs"/>
            </a:endParaRPr>
          </a:p>
        </p:txBody>
      </p:sp>
      <p:sp>
        <p:nvSpPr>
          <p:cNvPr id="7" name="object 7"/>
          <p:cNvSpPr/>
          <p:nvPr/>
        </p:nvSpPr>
        <p:spPr>
          <a:xfrm>
            <a:off x="6939017" y="4359450"/>
            <a:ext cx="602615" cy="293370"/>
          </a:xfrm>
          <a:custGeom>
            <a:avLst/>
            <a:gdLst/>
            <a:ahLst/>
            <a:cxnLst/>
            <a:rect l="l" t="t" r="r" b="b"/>
            <a:pathLst>
              <a:path w="602614" h="293370">
                <a:moveTo>
                  <a:pt x="382962" y="0"/>
                </a:moveTo>
                <a:lnTo>
                  <a:pt x="352935" y="23827"/>
                </a:lnTo>
                <a:lnTo>
                  <a:pt x="331092" y="34359"/>
                </a:lnTo>
                <a:lnTo>
                  <a:pt x="313821" y="38240"/>
                </a:lnTo>
                <a:lnTo>
                  <a:pt x="288324" y="38247"/>
                </a:lnTo>
                <a:lnTo>
                  <a:pt x="270998" y="34418"/>
                </a:lnTo>
                <a:lnTo>
                  <a:pt x="249136" y="24025"/>
                </a:lnTo>
                <a:lnTo>
                  <a:pt x="219198" y="517"/>
                </a:lnTo>
                <a:lnTo>
                  <a:pt x="178206" y="10335"/>
                </a:lnTo>
                <a:lnTo>
                  <a:pt x="139683" y="23420"/>
                </a:lnTo>
                <a:lnTo>
                  <a:pt x="102466" y="39675"/>
                </a:lnTo>
                <a:lnTo>
                  <a:pt x="66751" y="59004"/>
                </a:lnTo>
                <a:lnTo>
                  <a:pt x="32735" y="81313"/>
                </a:lnTo>
                <a:lnTo>
                  <a:pt x="2466" y="128133"/>
                </a:lnTo>
                <a:lnTo>
                  <a:pt x="0" y="147013"/>
                </a:lnTo>
                <a:lnTo>
                  <a:pt x="0" y="292875"/>
                </a:lnTo>
                <a:lnTo>
                  <a:pt x="18818" y="292875"/>
                </a:lnTo>
                <a:lnTo>
                  <a:pt x="18818" y="147013"/>
                </a:lnTo>
                <a:lnTo>
                  <a:pt x="20751" y="132438"/>
                </a:lnTo>
                <a:lnTo>
                  <a:pt x="44104" y="96276"/>
                </a:lnTo>
                <a:lnTo>
                  <a:pt x="76657" y="74982"/>
                </a:lnTo>
                <a:lnTo>
                  <a:pt x="110821" y="56531"/>
                </a:lnTo>
                <a:lnTo>
                  <a:pt x="146413" y="41014"/>
                </a:lnTo>
                <a:lnTo>
                  <a:pt x="213686" y="20993"/>
                </a:lnTo>
                <a:lnTo>
                  <a:pt x="239584" y="40289"/>
                </a:lnTo>
                <a:lnTo>
                  <a:pt x="262586" y="51369"/>
                </a:lnTo>
                <a:lnTo>
                  <a:pt x="282988" y="56417"/>
                </a:lnTo>
                <a:lnTo>
                  <a:pt x="301088" y="57615"/>
                </a:lnTo>
                <a:lnTo>
                  <a:pt x="319168" y="56400"/>
                </a:lnTo>
                <a:lnTo>
                  <a:pt x="339536" y="51278"/>
                </a:lnTo>
                <a:lnTo>
                  <a:pt x="362533" y="40034"/>
                </a:lnTo>
                <a:lnTo>
                  <a:pt x="388498" y="20451"/>
                </a:lnTo>
                <a:lnTo>
                  <a:pt x="418819" y="28435"/>
                </a:lnTo>
                <a:lnTo>
                  <a:pt x="455975" y="39992"/>
                </a:lnTo>
                <a:lnTo>
                  <a:pt x="491689" y="55193"/>
                </a:lnTo>
                <a:lnTo>
                  <a:pt x="525692" y="73909"/>
                </a:lnTo>
                <a:lnTo>
                  <a:pt x="557719" y="96009"/>
                </a:lnTo>
                <a:lnTo>
                  <a:pt x="581383" y="132338"/>
                </a:lnTo>
                <a:lnTo>
                  <a:pt x="583359" y="147013"/>
                </a:lnTo>
                <a:lnTo>
                  <a:pt x="583359" y="292875"/>
                </a:lnTo>
                <a:lnTo>
                  <a:pt x="602177" y="292875"/>
                </a:lnTo>
                <a:lnTo>
                  <a:pt x="602177" y="147013"/>
                </a:lnTo>
                <a:lnTo>
                  <a:pt x="599727" y="128160"/>
                </a:lnTo>
                <a:lnTo>
                  <a:pt x="569551" y="81376"/>
                </a:lnTo>
                <a:lnTo>
                  <a:pt x="536028" y="58167"/>
                </a:lnTo>
                <a:lnTo>
                  <a:pt x="500427" y="38505"/>
                </a:lnTo>
                <a:lnTo>
                  <a:pt x="463028" y="22526"/>
                </a:lnTo>
                <a:lnTo>
                  <a:pt x="382962" y="0"/>
                </a:lnTo>
                <a:close/>
              </a:path>
            </a:pathLst>
          </a:custGeom>
          <a:solidFill>
            <a:srgbClr val="000000"/>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latin typeface="Calibri"/>
              <a:ea typeface="+mn-ea"/>
              <a:cs typeface="+mn-cs"/>
            </a:endParaRPr>
          </a:p>
        </p:txBody>
      </p:sp>
      <p:sp>
        <p:nvSpPr>
          <p:cNvPr id="8" name="object 8"/>
          <p:cNvSpPr/>
          <p:nvPr/>
        </p:nvSpPr>
        <p:spPr>
          <a:xfrm>
            <a:off x="7239000" y="2545079"/>
            <a:ext cx="0" cy="1219200"/>
          </a:xfrm>
          <a:custGeom>
            <a:avLst/>
            <a:gdLst/>
            <a:ahLst/>
            <a:cxnLst/>
            <a:rect l="l" t="t" r="r" b="b"/>
            <a:pathLst>
              <a:path h="1219200">
                <a:moveTo>
                  <a:pt x="0" y="0"/>
                </a:moveTo>
                <a:lnTo>
                  <a:pt x="0" y="1219200"/>
                </a:lnTo>
              </a:path>
            </a:pathLst>
          </a:custGeom>
          <a:ln>
            <a:headEnd type="arrow" w="med" len="med"/>
            <a:tailEnd type="arrow" w="med" len="med"/>
          </a:ln>
        </p:spPr>
        <p:style>
          <a:lnRef idx="2">
            <a:schemeClr val="dk1"/>
          </a:lnRef>
          <a:fillRef idx="0">
            <a:schemeClr val="dk1"/>
          </a:fillRef>
          <a:effectRef idx="1">
            <a:schemeClr val="dk1"/>
          </a:effectRef>
          <a:fontRef idx="minor">
            <a:schemeClr val="tx1"/>
          </a:fontRef>
        </p:style>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latin typeface="Calibri"/>
              <a:ea typeface="+mn-ea"/>
              <a:cs typeface="+mn-cs"/>
            </a:endParaRPr>
          </a:p>
        </p:txBody>
      </p:sp>
      <p:sp>
        <p:nvSpPr>
          <p:cNvPr id="9" name="object 9"/>
          <p:cNvSpPr txBox="1"/>
          <p:nvPr/>
        </p:nvSpPr>
        <p:spPr>
          <a:xfrm>
            <a:off x="7541632" y="2846676"/>
            <a:ext cx="1488264" cy="689932"/>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2200" b="0" i="0" u="none" strike="noStrike" kern="0" cap="none" spc="-10" normalizeH="0" baseline="0" noProof="0" dirty="0">
                <a:ln>
                  <a:noFill/>
                </a:ln>
                <a:solidFill>
                  <a:sysClr val="windowText" lastClr="000000"/>
                </a:solidFill>
                <a:effectLst/>
                <a:uLnTx/>
                <a:uFillTx/>
                <a:latin typeface="Calibri"/>
                <a:ea typeface="+mn-ea"/>
                <a:cs typeface="Calibri"/>
              </a:rPr>
              <a:t>Content</a:t>
            </a:r>
            <a:r>
              <a:rPr kumimoji="0" sz="2200" b="0" i="0" u="none" strike="noStrike" kern="0" cap="none" spc="-40" normalizeH="0" baseline="0" noProof="0" dirty="0">
                <a:ln>
                  <a:noFill/>
                </a:ln>
                <a:solidFill>
                  <a:sysClr val="windowText" lastClr="000000"/>
                </a:solidFill>
                <a:effectLst/>
                <a:uLnTx/>
                <a:uFillTx/>
                <a:latin typeface="Calibri"/>
                <a:ea typeface="+mn-ea"/>
                <a:cs typeface="Calibri"/>
              </a:rPr>
              <a:t> </a:t>
            </a:r>
            <a:r>
              <a:rPr kumimoji="0" sz="2200" b="0" i="0" u="none" strike="noStrike" kern="0" cap="none" spc="-20" normalizeH="0" baseline="0" noProof="0" dirty="0">
                <a:ln>
                  <a:noFill/>
                </a:ln>
                <a:solidFill>
                  <a:sysClr val="windowText" lastClr="000000"/>
                </a:solidFill>
                <a:effectLst/>
                <a:uLnTx/>
                <a:uFillTx/>
                <a:latin typeface="Calibri"/>
                <a:ea typeface="+mn-ea"/>
                <a:cs typeface="Calibri"/>
              </a:rPr>
              <a:t>plus</a:t>
            </a:r>
            <a:endParaRPr kumimoji="0" sz="2200" b="0" i="0" u="none" strike="noStrike" kern="0" cap="none" spc="0" normalizeH="0" baseline="0" noProof="0" dirty="0">
              <a:ln>
                <a:noFill/>
              </a:ln>
              <a:solidFill>
                <a:sysClr val="windowText" lastClr="000000"/>
              </a:solidFill>
              <a:effectLst/>
              <a:uLnTx/>
              <a:uFillTx/>
              <a:latin typeface="Calibri"/>
              <a:ea typeface="+mn-ea"/>
              <a:cs typeface="Calibri"/>
            </a:endParaRPr>
          </a:p>
          <a:p>
            <a:pPr marL="12700" marR="0" lvl="0" indent="0" algn="l" defTabSz="914400" rtl="0" eaLnBrk="1" fontAlgn="auto" latinLnBrk="0" hangingPunct="1">
              <a:lnSpc>
                <a:spcPct val="100000"/>
              </a:lnSpc>
              <a:spcBef>
                <a:spcPts val="0"/>
              </a:spcBef>
              <a:spcAft>
                <a:spcPts val="0"/>
              </a:spcAft>
              <a:buClrTx/>
              <a:buSzTx/>
              <a:buFontTx/>
              <a:buNone/>
              <a:tabLst/>
              <a:defRPr/>
            </a:pPr>
            <a:r>
              <a:rPr kumimoji="0" sz="2200" b="0" i="0" u="none" strike="noStrike" kern="0" cap="none" spc="-10" normalizeH="0" baseline="0" noProof="0" dirty="0">
                <a:ln>
                  <a:noFill/>
                </a:ln>
                <a:solidFill>
                  <a:sysClr val="windowText" lastClr="000000"/>
                </a:solidFill>
                <a:effectLst/>
                <a:uLnTx/>
                <a:uFillTx/>
                <a:latin typeface="Calibri"/>
                <a:ea typeface="+mn-ea"/>
                <a:cs typeface="Calibri"/>
              </a:rPr>
              <a:t>Advertising</a:t>
            </a:r>
            <a:endParaRPr kumimoji="0" sz="2200" b="0" i="0" u="none" strike="noStrike" kern="0" cap="none" spc="0" normalizeH="0" baseline="0" noProof="0" dirty="0">
              <a:ln>
                <a:noFill/>
              </a:ln>
              <a:solidFill>
                <a:sysClr val="windowText" lastClr="000000"/>
              </a:solidFill>
              <a:effectLst/>
              <a:uLnTx/>
              <a:uFillTx/>
              <a:latin typeface="Calibri"/>
              <a:ea typeface="+mn-ea"/>
              <a:cs typeface="Calibri"/>
            </a:endParaRPr>
          </a:p>
        </p:txBody>
      </p:sp>
      <p:sp>
        <p:nvSpPr>
          <p:cNvPr id="10" name="object 10"/>
          <p:cNvSpPr/>
          <p:nvPr/>
        </p:nvSpPr>
        <p:spPr>
          <a:xfrm>
            <a:off x="5297298" y="2636520"/>
            <a:ext cx="1179195" cy="1127125"/>
          </a:xfrm>
          <a:custGeom>
            <a:avLst/>
            <a:gdLst/>
            <a:ahLst/>
            <a:cxnLst/>
            <a:rect l="l" t="t" r="r" b="b"/>
            <a:pathLst>
              <a:path w="1179195" h="1127125">
                <a:moveTo>
                  <a:pt x="700913" y="751903"/>
                </a:moveTo>
                <a:lnTo>
                  <a:pt x="678459" y="737666"/>
                </a:lnTo>
                <a:lnTo>
                  <a:pt x="654481" y="727240"/>
                </a:lnTo>
                <a:lnTo>
                  <a:pt x="629386" y="720763"/>
                </a:lnTo>
                <a:lnTo>
                  <a:pt x="603554" y="718388"/>
                </a:lnTo>
                <a:lnTo>
                  <a:pt x="561174" y="725551"/>
                </a:lnTo>
                <a:lnTo>
                  <a:pt x="524827" y="746163"/>
                </a:lnTo>
                <a:lnTo>
                  <a:pt x="495477" y="778916"/>
                </a:lnTo>
                <a:lnTo>
                  <a:pt x="474014" y="822477"/>
                </a:lnTo>
                <a:lnTo>
                  <a:pt x="461403" y="875525"/>
                </a:lnTo>
                <a:lnTo>
                  <a:pt x="424789" y="875525"/>
                </a:lnTo>
                <a:lnTo>
                  <a:pt x="424789" y="906957"/>
                </a:lnTo>
                <a:lnTo>
                  <a:pt x="458635" y="906957"/>
                </a:lnTo>
                <a:lnTo>
                  <a:pt x="458254" y="933145"/>
                </a:lnTo>
                <a:lnTo>
                  <a:pt x="458635" y="938390"/>
                </a:lnTo>
                <a:lnTo>
                  <a:pt x="424789" y="938390"/>
                </a:lnTo>
                <a:lnTo>
                  <a:pt x="424789" y="969822"/>
                </a:lnTo>
                <a:lnTo>
                  <a:pt x="461403" y="969822"/>
                </a:lnTo>
                <a:lnTo>
                  <a:pt x="474002" y="1022870"/>
                </a:lnTo>
                <a:lnTo>
                  <a:pt x="495401" y="1066431"/>
                </a:lnTo>
                <a:lnTo>
                  <a:pt x="524725" y="1099185"/>
                </a:lnTo>
                <a:lnTo>
                  <a:pt x="561073" y="1119809"/>
                </a:lnTo>
                <a:lnTo>
                  <a:pt x="603554" y="1126972"/>
                </a:lnTo>
                <a:lnTo>
                  <a:pt x="629386" y="1124559"/>
                </a:lnTo>
                <a:lnTo>
                  <a:pt x="654494" y="1118069"/>
                </a:lnTo>
                <a:lnTo>
                  <a:pt x="678459" y="1107617"/>
                </a:lnTo>
                <a:lnTo>
                  <a:pt x="700913" y="1093343"/>
                </a:lnTo>
                <a:lnTo>
                  <a:pt x="685228" y="1067257"/>
                </a:lnTo>
                <a:lnTo>
                  <a:pt x="666407" y="1079246"/>
                </a:lnTo>
                <a:lnTo>
                  <a:pt x="646290" y="1088034"/>
                </a:lnTo>
                <a:lnTo>
                  <a:pt x="625233" y="1093508"/>
                </a:lnTo>
                <a:lnTo>
                  <a:pt x="603554" y="1095540"/>
                </a:lnTo>
                <a:lnTo>
                  <a:pt x="557974" y="1085075"/>
                </a:lnTo>
                <a:lnTo>
                  <a:pt x="524725" y="1057160"/>
                </a:lnTo>
                <a:lnTo>
                  <a:pt x="502589" y="1017003"/>
                </a:lnTo>
                <a:lnTo>
                  <a:pt x="490334" y="969822"/>
                </a:lnTo>
                <a:lnTo>
                  <a:pt x="625017" y="969822"/>
                </a:lnTo>
                <a:lnTo>
                  <a:pt x="625017" y="938390"/>
                </a:lnTo>
                <a:lnTo>
                  <a:pt x="487045" y="938390"/>
                </a:lnTo>
                <a:lnTo>
                  <a:pt x="487146" y="906957"/>
                </a:lnTo>
                <a:lnTo>
                  <a:pt x="625017" y="906957"/>
                </a:lnTo>
                <a:lnTo>
                  <a:pt x="625017" y="875525"/>
                </a:lnTo>
                <a:lnTo>
                  <a:pt x="490334" y="875525"/>
                </a:lnTo>
                <a:lnTo>
                  <a:pt x="502589" y="828344"/>
                </a:lnTo>
                <a:lnTo>
                  <a:pt x="524725" y="788187"/>
                </a:lnTo>
                <a:lnTo>
                  <a:pt x="557974" y="760272"/>
                </a:lnTo>
                <a:lnTo>
                  <a:pt x="603554" y="749808"/>
                </a:lnTo>
                <a:lnTo>
                  <a:pt x="625233" y="751852"/>
                </a:lnTo>
                <a:lnTo>
                  <a:pt x="646290" y="757326"/>
                </a:lnTo>
                <a:lnTo>
                  <a:pt x="666394" y="766102"/>
                </a:lnTo>
                <a:lnTo>
                  <a:pt x="685228" y="778090"/>
                </a:lnTo>
                <a:lnTo>
                  <a:pt x="700913" y="751903"/>
                </a:lnTo>
                <a:close/>
              </a:path>
              <a:path w="1179195" h="1127125">
                <a:moveTo>
                  <a:pt x="1179068" y="0"/>
                </a:moveTo>
                <a:lnTo>
                  <a:pt x="1095121" y="14605"/>
                </a:lnTo>
                <a:lnTo>
                  <a:pt x="1113091" y="38925"/>
                </a:lnTo>
                <a:lnTo>
                  <a:pt x="0" y="861568"/>
                </a:lnTo>
                <a:lnTo>
                  <a:pt x="9398" y="874395"/>
                </a:lnTo>
                <a:lnTo>
                  <a:pt x="1122476" y="51638"/>
                </a:lnTo>
                <a:lnTo>
                  <a:pt x="1140460" y="75946"/>
                </a:lnTo>
                <a:lnTo>
                  <a:pt x="1163116" y="31369"/>
                </a:lnTo>
                <a:lnTo>
                  <a:pt x="1179068" y="0"/>
                </a:lnTo>
                <a:close/>
              </a:path>
            </a:pathLst>
          </a:custGeom>
          <a:solidFill>
            <a:srgbClr val="000000"/>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latin typeface="Calibri"/>
              <a:ea typeface="+mn-ea"/>
              <a:cs typeface="+mn-cs"/>
            </a:endParaRPr>
          </a:p>
        </p:txBody>
      </p:sp>
      <p:sp>
        <p:nvSpPr>
          <p:cNvPr id="11" name="object 11"/>
          <p:cNvSpPr txBox="1"/>
          <p:nvPr/>
        </p:nvSpPr>
        <p:spPr>
          <a:xfrm>
            <a:off x="6924294" y="1393698"/>
            <a:ext cx="1319374" cy="922687"/>
          </a:xfrm>
          <a:prstGeom prst="rect">
            <a:avLst/>
          </a:prstGeom>
          <a:ln w="25400">
            <a:solidFill>
              <a:srgbClr val="000000"/>
            </a:solidFill>
          </a:ln>
        </p:spPr>
        <p:txBody>
          <a:bodyPr vert="horz" wrap="square" lIns="0" tIns="243204" rIns="0" bIns="0" rtlCol="0">
            <a:spAutoFit/>
          </a:bodyPr>
          <a:lstStyle/>
          <a:p>
            <a:pPr marL="154305" marR="147320" lvl="0" indent="149225" defTabSz="914400" eaLnBrk="1" fontAlgn="auto" latinLnBrk="0" hangingPunct="1">
              <a:lnSpc>
                <a:spcPct val="100000"/>
              </a:lnSpc>
              <a:spcBef>
                <a:spcPts val="1914"/>
              </a:spcBef>
              <a:spcAft>
                <a:spcPts val="0"/>
              </a:spcAft>
              <a:buClrTx/>
              <a:buSzTx/>
              <a:buFontTx/>
              <a:buNone/>
              <a:tabLst/>
              <a:defRPr/>
            </a:pPr>
            <a:r>
              <a:rPr kumimoji="0" sz="2200" b="0" i="0" u="none" strike="noStrike" kern="0" cap="none" spc="-10" normalizeH="0" baseline="0" noProof="0" dirty="0">
                <a:ln>
                  <a:noFill/>
                </a:ln>
                <a:solidFill>
                  <a:sysClr val="windowText" lastClr="000000"/>
                </a:solidFill>
                <a:effectLst/>
                <a:uLnTx/>
                <a:uFillTx/>
                <a:latin typeface="Calibri"/>
                <a:ea typeface="+mn-ea"/>
                <a:cs typeface="Calibri"/>
              </a:rPr>
              <a:t>Social MediaCo</a:t>
            </a:r>
            <a:endParaRPr kumimoji="0" sz="2200" b="0" i="0" u="none" strike="noStrike" kern="0" cap="none" spc="0" normalizeH="0" baseline="0" noProof="0" dirty="0">
              <a:ln>
                <a:noFill/>
              </a:ln>
              <a:solidFill>
                <a:sysClr val="windowText" lastClr="000000"/>
              </a:solidFill>
              <a:effectLst/>
              <a:uLnTx/>
              <a:uFillTx/>
              <a:latin typeface="Calibri"/>
              <a:ea typeface="+mn-ea"/>
              <a:cs typeface="Calibri"/>
            </a:endParaRPr>
          </a:p>
        </p:txBody>
      </p:sp>
      <p:sp>
        <p:nvSpPr>
          <p:cNvPr id="13" name="object 13"/>
          <p:cNvSpPr txBox="1">
            <a:spLocks noGrp="1"/>
          </p:cNvSpPr>
          <p:nvPr>
            <p:ph type="sldNum" sz="quarter" idx="7"/>
          </p:nvPr>
        </p:nvSpPr>
        <p:spPr>
          <a:prstGeom prst="rect">
            <a:avLst/>
          </a:prstGeom>
        </p:spPr>
        <p:txBody>
          <a:bodyPr vert="horz" wrap="square" lIns="0" tIns="0" rIns="0" bIns="0" rtlCol="0">
            <a:spAutoFit/>
          </a:bodyPr>
          <a:lstStyle/>
          <a:p>
            <a:pPr marL="12700" marR="0" lvl="0" indent="0" algn="l" defTabSz="914400" rtl="0" eaLnBrk="1" fontAlgn="auto" latinLnBrk="0" hangingPunct="1">
              <a:lnSpc>
                <a:spcPts val="1810"/>
              </a:lnSpc>
              <a:spcBef>
                <a:spcPts val="0"/>
              </a:spcBef>
              <a:spcAft>
                <a:spcPts val="0"/>
              </a:spcAft>
              <a:buClrTx/>
              <a:buSzTx/>
              <a:buFontTx/>
              <a:buNone/>
              <a:tabLst/>
              <a:defRPr/>
            </a:pPr>
            <a:fld id="{81D60167-4931-47E6-BA6A-407CBD079E47}" type="slidenum">
              <a:rPr kumimoji="0" sz="1800" b="0" i="0" u="none" strike="noStrike" kern="0" cap="none" spc="-25" normalizeH="0" baseline="0" noProof="0" dirty="0">
                <a:ln>
                  <a:noFill/>
                </a:ln>
                <a:solidFill>
                  <a:srgbClr val="888888"/>
                </a:solidFill>
                <a:effectLst/>
                <a:uLnTx/>
                <a:uFillTx/>
                <a:latin typeface="Calibri"/>
                <a:ea typeface="+mn-ea"/>
                <a:cs typeface="Calibri"/>
              </a:rPr>
              <a:pPr marL="12700" marR="0" lvl="0" indent="0" algn="l" defTabSz="914400" rtl="0" eaLnBrk="1" fontAlgn="auto" latinLnBrk="0" hangingPunct="1">
                <a:lnSpc>
                  <a:spcPts val="1810"/>
                </a:lnSpc>
                <a:spcBef>
                  <a:spcPts val="0"/>
                </a:spcBef>
                <a:spcAft>
                  <a:spcPts val="0"/>
                </a:spcAft>
                <a:buClrTx/>
                <a:buSzTx/>
                <a:buFontTx/>
                <a:buNone/>
                <a:tabLst/>
                <a:defRPr/>
              </a:pPr>
              <a:t>7</a:t>
            </a:fld>
            <a:endParaRPr kumimoji="0" sz="1800" b="0" i="0" u="none" strike="noStrike" kern="0" cap="none" spc="-25" normalizeH="0" baseline="0" noProof="0" dirty="0">
              <a:ln>
                <a:noFill/>
              </a:ln>
              <a:solidFill>
                <a:srgbClr val="888888"/>
              </a:solidFill>
              <a:effectLst/>
              <a:uLnTx/>
              <a:uFillTx/>
              <a:latin typeface="Calibri"/>
              <a:ea typeface="+mn-ea"/>
              <a:cs typeface="Calibri"/>
            </a:endParaRPr>
          </a:p>
        </p:txBody>
      </p:sp>
      <p:sp>
        <p:nvSpPr>
          <p:cNvPr id="12" name="object 12"/>
          <p:cNvSpPr txBox="1"/>
          <p:nvPr/>
        </p:nvSpPr>
        <p:spPr>
          <a:xfrm>
            <a:off x="4684544" y="2478151"/>
            <a:ext cx="1379834" cy="689932"/>
          </a:xfrm>
          <a:prstGeom prst="rect">
            <a:avLst/>
          </a:prstGeom>
        </p:spPr>
        <p:txBody>
          <a:bodyPr vert="horz" wrap="square" lIns="0" tIns="12700" rIns="0" bIns="0" rtlCol="0">
            <a:spAutoFit/>
          </a:bodyPr>
          <a:lstStyle/>
          <a:p>
            <a:pPr marL="12700" marR="5080" lvl="0" indent="0" algn="l" defTabSz="914400" rtl="0" eaLnBrk="1" fontAlgn="auto" latinLnBrk="0" hangingPunct="1">
              <a:lnSpc>
                <a:spcPct val="100000"/>
              </a:lnSpc>
              <a:spcBef>
                <a:spcPts val="100"/>
              </a:spcBef>
              <a:spcAft>
                <a:spcPts val="0"/>
              </a:spcAft>
              <a:buClrTx/>
              <a:buSzTx/>
              <a:buFontTx/>
              <a:buNone/>
              <a:tabLst/>
              <a:defRPr/>
            </a:pPr>
            <a:r>
              <a:rPr kumimoji="0" sz="2200" b="0" i="0" u="none" strike="noStrike" kern="0" cap="none" spc="-10" normalizeH="0" baseline="0" noProof="0" dirty="0">
                <a:ln>
                  <a:noFill/>
                </a:ln>
                <a:solidFill>
                  <a:sysClr val="windowText" lastClr="000000"/>
                </a:solidFill>
                <a:effectLst/>
                <a:uLnTx/>
                <a:uFillTx/>
                <a:latin typeface="Calibri"/>
                <a:ea typeface="+mn-ea"/>
                <a:cs typeface="Calibri"/>
              </a:rPr>
              <a:t>Advertising </a:t>
            </a:r>
            <a:r>
              <a:rPr kumimoji="0" sz="2200" b="0" i="0" u="none" strike="noStrike" kern="0" cap="none" spc="-25" normalizeH="0" baseline="0" noProof="0" dirty="0">
                <a:ln>
                  <a:noFill/>
                </a:ln>
                <a:solidFill>
                  <a:sysClr val="windowText" lastClr="000000"/>
                </a:solidFill>
                <a:effectLst/>
                <a:uLnTx/>
                <a:uFillTx/>
                <a:latin typeface="Calibri"/>
                <a:ea typeface="+mn-ea"/>
                <a:cs typeface="Calibri"/>
              </a:rPr>
              <a:t>buy</a:t>
            </a:r>
            <a:endParaRPr kumimoji="0" sz="2200" b="0" i="0" u="none" strike="noStrike" kern="0" cap="none" spc="0" normalizeH="0" baseline="0" noProof="0" dirty="0">
              <a:ln>
                <a:noFill/>
              </a:ln>
              <a:solidFill>
                <a:sysClr val="windowText" lastClr="000000"/>
              </a:solidFill>
              <a:effectLst/>
              <a:uLnTx/>
              <a:uFillTx/>
              <a:latin typeface="Calibri"/>
              <a:ea typeface="+mn-ea"/>
              <a:cs typeface="Calibri"/>
            </a:endParaRPr>
          </a:p>
        </p:txBody>
      </p:sp>
      <p:grpSp>
        <p:nvGrpSpPr>
          <p:cNvPr id="14" name="logos">
            <a:extLst>
              <a:ext uri="{FF2B5EF4-FFF2-40B4-BE49-F238E27FC236}">
                <a16:creationId xmlns:a16="http://schemas.microsoft.com/office/drawing/2014/main" id="{E310F95A-6D9F-3376-2637-AB1B3CA794E0}"/>
              </a:ext>
            </a:extLst>
          </p:cNvPr>
          <p:cNvGrpSpPr>
            <a:grpSpLocks noGrp="1" noUngrp="1" noRot="1" noMove="1" noResize="1"/>
          </p:cNvGrpSpPr>
          <p:nvPr/>
        </p:nvGrpSpPr>
        <p:grpSpPr>
          <a:xfrm>
            <a:off x="-10563" y="5805736"/>
            <a:ext cx="12213126" cy="1108644"/>
            <a:chOff x="-135803" y="5810925"/>
            <a:chExt cx="12213126" cy="1108644"/>
          </a:xfrm>
        </p:grpSpPr>
        <p:sp>
          <p:nvSpPr>
            <p:cNvPr id="16" name="Rectangle 15">
              <a:extLst>
                <a:ext uri="{FF2B5EF4-FFF2-40B4-BE49-F238E27FC236}">
                  <a16:creationId xmlns:a16="http://schemas.microsoft.com/office/drawing/2014/main" id="{EC113BD8-5962-7766-AC9A-04DF73317093}"/>
                </a:ext>
              </a:extLst>
            </p:cNvPr>
            <p:cNvSpPr>
              <a:spLocks noGrp="1" noRot="1" noMove="1" noResize="1" noEditPoints="1" noAdjustHandles="1" noChangeArrowheads="1" noChangeShapeType="1"/>
            </p:cNvSpPr>
            <p:nvPr/>
          </p:nvSpPr>
          <p:spPr bwMode="auto">
            <a:xfrm>
              <a:off x="99588" y="6120143"/>
              <a:ext cx="11977735" cy="49794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a:ln>
                  <a:noFill/>
                </a:ln>
                <a:noFill/>
                <a:effectLst/>
                <a:uLnTx/>
                <a:uFillTx/>
                <a:latin typeface="Arial" charset="0"/>
                <a:ea typeface="+mn-ea"/>
                <a:cs typeface="+mn-cs"/>
              </a:endParaRPr>
            </a:p>
          </p:txBody>
        </p:sp>
        <p:pic>
          <p:nvPicPr>
            <p:cNvPr id="17" name="Picture 16" descr="A black background with a black square&#10;&#10;AI-generated content may be incorrect.">
              <a:extLst>
                <a:ext uri="{FF2B5EF4-FFF2-40B4-BE49-F238E27FC236}">
                  <a16:creationId xmlns:a16="http://schemas.microsoft.com/office/drawing/2014/main" id="{058796F3-7ABC-776C-29BB-746ECE3AF2BA}"/>
                </a:ext>
              </a:extLst>
            </p:cNvPr>
            <p:cNvPicPr>
              <a:picLocks noGrp="1" noRo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35803" y="5810925"/>
              <a:ext cx="3051019" cy="1108644"/>
            </a:xfrm>
            <a:prstGeom prst="rect">
              <a:avLst/>
            </a:prstGeom>
          </p:spPr>
        </p:pic>
        <p:pic>
          <p:nvPicPr>
            <p:cNvPr id="18" name="Picture 17" descr="A blue green and black triangle&#10;&#10;AI-generated content may be incorrect.">
              <a:extLst>
                <a:ext uri="{FF2B5EF4-FFF2-40B4-BE49-F238E27FC236}">
                  <a16:creationId xmlns:a16="http://schemas.microsoft.com/office/drawing/2014/main" id="{1DE4314B-3CAE-1E3B-3279-311B8F1C4972}"/>
                </a:ext>
              </a:extLst>
            </p:cNvPr>
            <p:cNvPicPr>
              <a:picLocks noGrp="1" noRo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9940964" y="6064467"/>
              <a:ext cx="1431697" cy="615148"/>
            </a:xfrm>
            <a:prstGeom prst="rect">
              <a:avLst/>
            </a:prstGeom>
          </p:spPr>
        </p:pic>
      </p:grpSp>
      <p:sp>
        <p:nvSpPr>
          <p:cNvPr id="19" name="Title 3">
            <a:extLst>
              <a:ext uri="{FF2B5EF4-FFF2-40B4-BE49-F238E27FC236}">
                <a16:creationId xmlns:a16="http://schemas.microsoft.com/office/drawing/2014/main" id="{670E1261-0697-5483-B117-504E422F13E0}"/>
              </a:ext>
            </a:extLst>
          </p:cNvPr>
          <p:cNvSpPr txBox="1">
            <a:spLocks/>
          </p:cNvSpPr>
          <p:nvPr/>
        </p:nvSpPr>
        <p:spPr bwMode="auto">
          <a:xfrm>
            <a:off x="492176" y="330200"/>
            <a:ext cx="11324686" cy="546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400" b="1" i="1" u="none" strike="noStrike" kern="0" cap="none" spc="0" normalizeH="0" baseline="0" noProof="0" dirty="0">
                <a:ln>
                  <a:noFill/>
                </a:ln>
                <a:solidFill>
                  <a:srgbClr val="000000"/>
                </a:solidFill>
                <a:effectLst/>
                <a:uLnTx/>
                <a:uFillTx/>
                <a:latin typeface="Arial"/>
                <a:ea typeface="+mj-ea"/>
                <a:cs typeface="+mj-cs"/>
              </a:rPr>
              <a:t>INC Tax Workstream II </a:t>
            </a:r>
            <a:r>
              <a:rPr kumimoji="0" lang="en-US" sz="2400" b="0" i="1" u="none" strike="noStrike" kern="0" cap="none" spc="0" normalizeH="0" baseline="0" noProof="0" dirty="0">
                <a:ln>
                  <a:noFill/>
                </a:ln>
                <a:solidFill>
                  <a:srgbClr val="000000"/>
                </a:solidFill>
                <a:effectLst/>
                <a:uLnTx/>
                <a:uFillTx/>
                <a:latin typeface="Arial"/>
                <a:ea typeface="+mj-ea"/>
                <a:cs typeface="+mj-cs"/>
              </a:rPr>
              <a:t>– Example on digital services</a:t>
            </a:r>
          </a:p>
        </p:txBody>
      </p:sp>
      <p:sp>
        <p:nvSpPr>
          <p:cNvPr id="20" name="TextBox 19">
            <a:extLst>
              <a:ext uri="{FF2B5EF4-FFF2-40B4-BE49-F238E27FC236}">
                <a16:creationId xmlns:a16="http://schemas.microsoft.com/office/drawing/2014/main" id="{E537D76C-4884-AC2F-DD02-249A2CA458F7}"/>
              </a:ext>
            </a:extLst>
          </p:cNvPr>
          <p:cNvSpPr txBox="1"/>
          <p:nvPr/>
        </p:nvSpPr>
        <p:spPr>
          <a:xfrm>
            <a:off x="7583981" y="4336528"/>
            <a:ext cx="6105378" cy="430887"/>
          </a:xfrm>
          <a:prstGeom prst="rect">
            <a:avLst/>
          </a:prstGeom>
          <a:noFill/>
        </p:spPr>
        <p:txBody>
          <a:bodyPr wrap="square">
            <a:spAutoFit/>
          </a:bodyPr>
          <a:lstStyle/>
          <a:p>
            <a:r>
              <a:rPr lang="en-US" sz="2200" kern="0" dirty="0">
                <a:latin typeface="+mj-lt"/>
                <a:ea typeface="+mj-ea"/>
                <a:cs typeface="Arial"/>
              </a:rPr>
              <a:t>User</a:t>
            </a:r>
            <a:endParaRPr lang="en-US" sz="2200" dirty="0">
              <a:latin typeface="+mj-lt"/>
            </a:endParaRPr>
          </a:p>
        </p:txBody>
      </p:sp>
      <p:sp>
        <p:nvSpPr>
          <p:cNvPr id="2" name="TextBox 1">
            <a:extLst>
              <a:ext uri="{FF2B5EF4-FFF2-40B4-BE49-F238E27FC236}">
                <a16:creationId xmlns:a16="http://schemas.microsoft.com/office/drawing/2014/main" id="{432CCE8D-38BB-DB4E-FD18-31A2E23F90C1}"/>
              </a:ext>
            </a:extLst>
          </p:cNvPr>
          <p:cNvSpPr txBox="1"/>
          <p:nvPr/>
        </p:nvSpPr>
        <p:spPr>
          <a:xfrm>
            <a:off x="406488" y="5054660"/>
            <a:ext cx="11496061" cy="492443"/>
          </a:xfrm>
          <a:prstGeom prst="rect">
            <a:avLst/>
          </a:prstGeom>
          <a:noFill/>
        </p:spPr>
        <p:txBody>
          <a:bodyPr wrap="square">
            <a:spAutoFit/>
          </a:bodyPr>
          <a:lstStyle/>
          <a:p>
            <a:pPr marL="0" algn="l" rtl="0" eaLnBrk="1" latinLnBrk="0" hangingPunct="1">
              <a:spcBef>
                <a:spcPts val="0"/>
              </a:spcBef>
              <a:spcAft>
                <a:spcPts val="0"/>
              </a:spcAft>
            </a:pPr>
            <a:r>
              <a:rPr lang="en-US" sz="2600" b="1" dirty="0">
                <a:solidFill>
                  <a:srgbClr val="404040"/>
                </a:solidFill>
                <a:effectLst/>
                <a:latin typeface="Arial" panose="020B0604020202020204" pitchFamily="34" charset="0"/>
                <a:ea typeface="+mn-ea"/>
                <a:cs typeface="Arial" panose="020B0604020202020204" pitchFamily="34" charset="0"/>
              </a:rPr>
              <a:t>The question is how to share taxing rights between State P and State R.</a:t>
            </a:r>
            <a:endParaRPr lang="en-US" sz="2600" dirty="0">
              <a:effectLs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8E5824-D497-3914-8B2E-0942BE28C37F}"/>
            </a:ext>
          </a:extLst>
        </p:cNvPr>
        <p:cNvGrpSpPr/>
        <p:nvPr/>
      </p:nvGrpSpPr>
      <p:grpSpPr>
        <a:xfrm>
          <a:off x="0" y="0"/>
          <a:ext cx="0" cy="0"/>
          <a:chOff x="0" y="0"/>
          <a:chExt cx="0" cy="0"/>
        </a:xfrm>
      </p:grpSpPr>
      <p:grpSp>
        <p:nvGrpSpPr>
          <p:cNvPr id="2" name="logos">
            <a:extLst>
              <a:ext uri="{FF2B5EF4-FFF2-40B4-BE49-F238E27FC236}">
                <a16:creationId xmlns:a16="http://schemas.microsoft.com/office/drawing/2014/main" id="{66C7917B-4388-1443-7FA4-650AA03089F5}"/>
              </a:ext>
            </a:extLst>
          </p:cNvPr>
          <p:cNvGrpSpPr>
            <a:grpSpLocks noGrp="1" noUngrp="1" noRot="1" noMove="1" noResize="1"/>
          </p:cNvGrpSpPr>
          <p:nvPr/>
        </p:nvGrpSpPr>
        <p:grpSpPr>
          <a:xfrm>
            <a:off x="-10563" y="5805736"/>
            <a:ext cx="12213126" cy="1108644"/>
            <a:chOff x="-135803" y="5810925"/>
            <a:chExt cx="12213126" cy="1108644"/>
          </a:xfrm>
        </p:grpSpPr>
        <p:sp>
          <p:nvSpPr>
            <p:cNvPr id="5" name="Rectangle 4">
              <a:extLst>
                <a:ext uri="{FF2B5EF4-FFF2-40B4-BE49-F238E27FC236}">
                  <a16:creationId xmlns:a16="http://schemas.microsoft.com/office/drawing/2014/main" id="{DF160FFC-F9FF-E382-EDD0-6CA8053C8F0C}"/>
                </a:ext>
              </a:extLst>
            </p:cNvPr>
            <p:cNvSpPr>
              <a:spLocks noGrp="1" noRot="1" noMove="1" noResize="1" noEditPoints="1" noAdjustHandles="1" noChangeArrowheads="1" noChangeShapeType="1"/>
            </p:cNvSpPr>
            <p:nvPr/>
          </p:nvSpPr>
          <p:spPr bwMode="auto">
            <a:xfrm>
              <a:off x="99588" y="6120143"/>
              <a:ext cx="11977735" cy="49794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a:ln>
                  <a:noFill/>
                </a:ln>
                <a:noFill/>
                <a:effectLst/>
                <a:uLnTx/>
                <a:uFillTx/>
                <a:latin typeface="Arial" charset="0"/>
                <a:ea typeface="+mn-ea"/>
                <a:cs typeface="+mn-cs"/>
              </a:endParaRPr>
            </a:p>
          </p:txBody>
        </p:sp>
        <p:pic>
          <p:nvPicPr>
            <p:cNvPr id="7" name="Picture 6" descr="A black background with a black square&#10;&#10;AI-generated content may be incorrect.">
              <a:extLst>
                <a:ext uri="{FF2B5EF4-FFF2-40B4-BE49-F238E27FC236}">
                  <a16:creationId xmlns:a16="http://schemas.microsoft.com/office/drawing/2014/main" id="{BCF2E9C4-72BE-91C7-E0B0-7DF21EFCF6E6}"/>
                </a:ext>
              </a:extLst>
            </p:cNvPr>
            <p:cNvPicPr>
              <a:picLocks noGrp="1" noRo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35803" y="5810925"/>
              <a:ext cx="3051019" cy="1108644"/>
            </a:xfrm>
            <a:prstGeom prst="rect">
              <a:avLst/>
            </a:prstGeom>
          </p:spPr>
        </p:pic>
        <p:pic>
          <p:nvPicPr>
            <p:cNvPr id="8" name="Picture 7" descr="A blue green and black triangle&#10;&#10;AI-generated content may be incorrect.">
              <a:extLst>
                <a:ext uri="{FF2B5EF4-FFF2-40B4-BE49-F238E27FC236}">
                  <a16:creationId xmlns:a16="http://schemas.microsoft.com/office/drawing/2014/main" id="{79969BC7-6CDF-CDEA-59B3-5D0A76DFC33E}"/>
                </a:ext>
              </a:extLst>
            </p:cNvPr>
            <p:cNvPicPr>
              <a:picLocks noGrp="1" noRo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9940964" y="6064467"/>
              <a:ext cx="1431697" cy="615148"/>
            </a:xfrm>
            <a:prstGeom prst="rect">
              <a:avLst/>
            </a:prstGeom>
          </p:spPr>
        </p:pic>
      </p:grpSp>
      <p:sp>
        <p:nvSpPr>
          <p:cNvPr id="6" name="Title 3">
            <a:extLst>
              <a:ext uri="{FF2B5EF4-FFF2-40B4-BE49-F238E27FC236}">
                <a16:creationId xmlns:a16="http://schemas.microsoft.com/office/drawing/2014/main" id="{9F0A6472-3B04-7CA7-8C09-ABE22BA79E5D}"/>
              </a:ext>
            </a:extLst>
          </p:cNvPr>
          <p:cNvSpPr txBox="1">
            <a:spLocks/>
          </p:cNvSpPr>
          <p:nvPr/>
        </p:nvSpPr>
        <p:spPr bwMode="auto">
          <a:xfrm>
            <a:off x="492176" y="330200"/>
            <a:ext cx="11324686" cy="546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400" b="1" i="1" u="none" strike="noStrike" kern="0" cap="none" spc="0" normalizeH="0" baseline="0" noProof="0" dirty="0">
                <a:ln>
                  <a:noFill/>
                </a:ln>
                <a:solidFill>
                  <a:srgbClr val="000000"/>
                </a:solidFill>
                <a:effectLst/>
                <a:uLnTx/>
                <a:uFillTx/>
                <a:latin typeface="Arial"/>
                <a:ea typeface="+mj-ea"/>
                <a:cs typeface="+mj-cs"/>
              </a:rPr>
              <a:t>INC Tax Workstream II </a:t>
            </a:r>
            <a:r>
              <a:rPr kumimoji="0" lang="en-US" sz="2400" b="0" i="1" u="none" strike="noStrike" kern="0" cap="none" spc="0" normalizeH="0" baseline="0" noProof="0" dirty="0">
                <a:ln>
                  <a:noFill/>
                </a:ln>
                <a:solidFill>
                  <a:srgbClr val="000000"/>
                </a:solidFill>
                <a:effectLst/>
                <a:uLnTx/>
                <a:uFillTx/>
                <a:latin typeface="Arial"/>
                <a:ea typeface="+mj-ea"/>
                <a:cs typeface="+mj-cs"/>
              </a:rPr>
              <a:t>– </a:t>
            </a:r>
            <a:r>
              <a:rPr lang="en-US" sz="2400" i="1" kern="0" dirty="0">
                <a:solidFill>
                  <a:srgbClr val="000000"/>
                </a:solidFill>
                <a:latin typeface="Arial"/>
              </a:rPr>
              <a:t>Discussion of possible new approaches</a:t>
            </a:r>
            <a:endParaRPr kumimoji="0" lang="en-US" sz="2400" b="0" i="1" u="none" strike="noStrike" kern="0" cap="none" spc="0" normalizeH="0" baseline="0" noProof="0" dirty="0">
              <a:ln>
                <a:noFill/>
              </a:ln>
              <a:solidFill>
                <a:srgbClr val="000000"/>
              </a:solidFill>
              <a:effectLst/>
              <a:uLnTx/>
              <a:uFillTx/>
              <a:latin typeface="Arial"/>
              <a:ea typeface="+mj-ea"/>
              <a:cs typeface="+mj-cs"/>
            </a:endParaRPr>
          </a:p>
        </p:txBody>
      </p:sp>
      <p:cxnSp>
        <p:nvCxnSpPr>
          <p:cNvPr id="3" name="Straight Connector 2">
            <a:extLst>
              <a:ext uri="{FF2B5EF4-FFF2-40B4-BE49-F238E27FC236}">
                <a16:creationId xmlns:a16="http://schemas.microsoft.com/office/drawing/2014/main" id="{08887636-50B2-CEF3-E680-6E3BFE5C1193}"/>
              </a:ext>
            </a:extLst>
          </p:cNvPr>
          <p:cNvCxnSpPr/>
          <p:nvPr/>
        </p:nvCxnSpPr>
        <p:spPr bwMode="auto">
          <a:xfrm>
            <a:off x="492177" y="1002435"/>
            <a:ext cx="10972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 name="TextBox 3">
            <a:extLst>
              <a:ext uri="{FF2B5EF4-FFF2-40B4-BE49-F238E27FC236}">
                <a16:creationId xmlns:a16="http://schemas.microsoft.com/office/drawing/2014/main" id="{79EA039D-6A55-3022-F855-1396CDDD07E2}"/>
              </a:ext>
            </a:extLst>
          </p:cNvPr>
          <p:cNvSpPr txBox="1"/>
          <p:nvPr/>
        </p:nvSpPr>
        <p:spPr>
          <a:xfrm>
            <a:off x="792480" y="1295043"/>
            <a:ext cx="10607040" cy="4832092"/>
          </a:xfrm>
          <a:prstGeom prst="rect">
            <a:avLst/>
          </a:prstGeom>
          <a:noFill/>
        </p:spPr>
        <p:txBody>
          <a:bodyPr wrap="square">
            <a:spAutoFit/>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457200" algn="l"/>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The primary goal of any new rules should be to support domestic resource mobilization by providing for a fair allocation of tax revenues.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457200" algn="l"/>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Other goals are to:</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457200" algn="l"/>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Eliminate barriers to cross-border trade and investment;</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457200" algn="l"/>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Be aligned with economic efficiency and ensure tax neutrality;</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457200" algn="l"/>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Achieve simplicity and administrability. </a:t>
            </a:r>
            <a:endParaRPr kumimoji="0" lang="de-DE" sz="280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endParaRPr>
          </a:p>
          <a:p>
            <a:pPr marL="342900" lvl="0" indent="-342900">
              <a:buFont typeface="Arial" panose="020B0604020202020204" pitchFamily="34" charset="0"/>
              <a:buChar char="•"/>
              <a:tabLst>
                <a:tab pos="457200" algn="l"/>
              </a:tabLst>
              <a:defRPr/>
            </a:pPr>
            <a:r>
              <a:rPr lang="en-US" sz="2800" dirty="0">
                <a:solidFill>
                  <a:srgbClr val="000000"/>
                </a:solidFill>
                <a:latin typeface="Arial"/>
              </a:rPr>
              <a:t>A</a:t>
            </a:r>
            <a:r>
              <a:rPr kumimoji="0" lang="en-US" sz="2800" b="0" i="0" u="none" strike="noStrike" kern="1200" cap="none" spc="0" normalizeH="0" baseline="0" noProof="0" dirty="0" err="1">
                <a:ln>
                  <a:noFill/>
                </a:ln>
                <a:solidFill>
                  <a:srgbClr val="000000"/>
                </a:solidFill>
                <a:effectLst/>
                <a:uLnTx/>
                <a:uFillTx/>
                <a:latin typeface="Arial"/>
                <a:ea typeface="+mn-ea"/>
                <a:cs typeface="+mn-cs"/>
              </a:rPr>
              <a:t>ny</a:t>
            </a:r>
            <a:r>
              <a:rPr kumimoji="0" lang="en-US" sz="2800" b="0" i="0" u="none" strike="noStrike" kern="1200" cap="none" spc="0" normalizeH="0" baseline="0" noProof="0" dirty="0">
                <a:ln>
                  <a:noFill/>
                </a:ln>
                <a:solidFill>
                  <a:srgbClr val="000000"/>
                </a:solidFill>
                <a:effectLst/>
                <a:uLnTx/>
                <a:uFillTx/>
                <a:latin typeface="Arial"/>
                <a:ea typeface="+mn-ea"/>
                <a:cs typeface="+mn-cs"/>
              </a:rPr>
              <a:t> new nexus rules must be “future-proof” by satisfying these criteria even as business models change in ways that are impossible to now foretell. </a:t>
            </a:r>
          </a:p>
        </p:txBody>
      </p:sp>
    </p:spTree>
    <p:extLst>
      <p:ext uri="{BB962C8B-B14F-4D97-AF65-F5344CB8AC3E}">
        <p14:creationId xmlns:p14="http://schemas.microsoft.com/office/powerpoint/2010/main" val="36582278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a:extLst>
              <a:ext uri="{FF2B5EF4-FFF2-40B4-BE49-F238E27FC236}">
                <a16:creationId xmlns:a16="http://schemas.microsoft.com/office/drawing/2014/main" id="{1D03757B-5CB0-F383-E2C7-A79C76D9698C}"/>
              </a:ext>
            </a:extLst>
          </p:cNvPr>
          <p:cNvSpPr txBox="1">
            <a:spLocks/>
          </p:cNvSpPr>
          <p:nvPr/>
        </p:nvSpPr>
        <p:spPr bwMode="auto">
          <a:xfrm>
            <a:off x="492177" y="330200"/>
            <a:ext cx="10972800" cy="546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400" b="1" i="1" u="none" strike="noStrike" kern="0" cap="none" spc="0" normalizeH="0" baseline="0" noProof="0" dirty="0">
                <a:ln>
                  <a:noFill/>
                </a:ln>
                <a:solidFill>
                  <a:srgbClr val="000000"/>
                </a:solidFill>
                <a:effectLst/>
                <a:uLnTx/>
                <a:uFillTx/>
                <a:latin typeface="Arial"/>
                <a:ea typeface="+mj-ea"/>
                <a:cs typeface="+mj-cs"/>
              </a:rPr>
              <a:t>INC Tax Workstream II </a:t>
            </a:r>
            <a:r>
              <a:rPr kumimoji="0" lang="en-US" sz="2400" b="0" i="1" u="none" strike="noStrike" kern="0" cap="none" spc="0" normalizeH="0" baseline="0" noProof="0" dirty="0">
                <a:ln>
                  <a:noFill/>
                </a:ln>
                <a:solidFill>
                  <a:srgbClr val="000000"/>
                </a:solidFill>
                <a:effectLst/>
                <a:uLnTx/>
                <a:uFillTx/>
                <a:latin typeface="Arial"/>
                <a:ea typeface="+mj-ea"/>
                <a:cs typeface="+mj-cs"/>
              </a:rPr>
              <a:t>– </a:t>
            </a:r>
            <a:r>
              <a:rPr lang="en-US" sz="2400" i="1" kern="0" dirty="0">
                <a:solidFill>
                  <a:srgbClr val="000000"/>
                </a:solidFill>
                <a:latin typeface="Arial"/>
              </a:rPr>
              <a:t>Discussion of possible new approaches (cont.)</a:t>
            </a:r>
            <a:endParaRPr kumimoji="0" lang="en-US" sz="2400" b="0" i="1" u="none" strike="noStrike" kern="0" cap="none" spc="0" normalizeH="0" baseline="0" noProof="0" dirty="0">
              <a:ln>
                <a:noFill/>
              </a:ln>
              <a:solidFill>
                <a:srgbClr val="000000"/>
              </a:solidFill>
              <a:effectLst/>
              <a:uLnTx/>
              <a:uFillTx/>
              <a:latin typeface="Arial"/>
              <a:ea typeface="+mj-ea"/>
              <a:cs typeface="+mj-cs"/>
            </a:endParaRPr>
          </a:p>
        </p:txBody>
      </p:sp>
      <p:cxnSp>
        <p:nvCxnSpPr>
          <p:cNvPr id="3" name="Straight Connector 2">
            <a:extLst>
              <a:ext uri="{FF2B5EF4-FFF2-40B4-BE49-F238E27FC236}">
                <a16:creationId xmlns:a16="http://schemas.microsoft.com/office/drawing/2014/main" id="{8C792A22-03AD-3000-73DA-FBFE62162087}"/>
              </a:ext>
            </a:extLst>
          </p:cNvPr>
          <p:cNvCxnSpPr/>
          <p:nvPr/>
        </p:nvCxnSpPr>
        <p:spPr bwMode="auto">
          <a:xfrm>
            <a:off x="492177" y="1002435"/>
            <a:ext cx="10972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 name="TextBox 3">
            <a:extLst>
              <a:ext uri="{FF2B5EF4-FFF2-40B4-BE49-F238E27FC236}">
                <a16:creationId xmlns:a16="http://schemas.microsoft.com/office/drawing/2014/main" id="{1729259E-D9A1-3200-86FE-A866942FCA67}"/>
              </a:ext>
            </a:extLst>
          </p:cNvPr>
          <p:cNvSpPr txBox="1"/>
          <p:nvPr/>
        </p:nvSpPr>
        <p:spPr>
          <a:xfrm>
            <a:off x="605833" y="1392805"/>
            <a:ext cx="10859143" cy="3416320"/>
          </a:xfrm>
          <a:prstGeom prst="rect">
            <a:avLst/>
          </a:prstGeom>
          <a:noFill/>
        </p:spPr>
        <p:txBody>
          <a:bodyPr wrap="square">
            <a:spAutoFit/>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457200" algn="l"/>
              </a:tabLst>
              <a:defRPr/>
            </a:pPr>
            <a:r>
              <a:rPr lang="de-DE" sz="3600" dirty="0">
                <a:solidFill>
                  <a:srgbClr val="000000"/>
                </a:solidFill>
                <a:latin typeface="Arial"/>
                <a:ea typeface="Times New Roman" panose="02020603050405020304" pitchFamily="18" charset="0"/>
              </a:rPr>
              <a:t>Possible new nexus rules?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457200" algn="l"/>
              </a:tabLst>
              <a:defRPr/>
            </a:pPr>
            <a:r>
              <a:rPr lang="de-DE" sz="3600" dirty="0">
                <a:solidFill>
                  <a:srgbClr val="000000"/>
                </a:solidFill>
                <a:latin typeface="Arial"/>
                <a:ea typeface="Times New Roman" panose="02020603050405020304" pitchFamily="18" charset="0"/>
              </a:rPr>
              <a:t>Continued role of physical presence?</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457200" algn="l"/>
              </a:tabLst>
              <a:defRPr/>
            </a:pPr>
            <a:r>
              <a:rPr lang="de-DE" sz="3600" dirty="0">
                <a:solidFill>
                  <a:srgbClr val="000000"/>
                </a:solidFill>
                <a:latin typeface="Arial"/>
                <a:ea typeface="Times New Roman" panose="02020603050405020304" pitchFamily="18" charset="0"/>
              </a:rPr>
              <a:t>Net and gross basis taxation?</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457200" algn="l"/>
              </a:tabLst>
              <a:defRPr/>
            </a:pPr>
            <a:r>
              <a:rPr lang="de-DE" sz="3600" dirty="0">
                <a:solidFill>
                  <a:srgbClr val="000000"/>
                </a:solidFill>
                <a:latin typeface="Arial"/>
                <a:ea typeface="Times New Roman" panose="02020603050405020304" pitchFamily="18" charset="0"/>
              </a:rPr>
              <a:t>Possibility of different rules for different types of services?</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457200" algn="l"/>
              </a:tabLst>
              <a:defRPr/>
            </a:pPr>
            <a:r>
              <a:rPr lang="de-DE" sz="3600" dirty="0">
                <a:solidFill>
                  <a:srgbClr val="000000"/>
                </a:solidFill>
                <a:latin typeface="Arial"/>
                <a:ea typeface="Times New Roman" panose="02020603050405020304" pitchFamily="18" charset="0"/>
              </a:rPr>
              <a:t>Taxes covered</a:t>
            </a:r>
          </a:p>
        </p:txBody>
      </p:sp>
      <p:grpSp>
        <p:nvGrpSpPr>
          <p:cNvPr id="2" name="logos">
            <a:extLst>
              <a:ext uri="{FF2B5EF4-FFF2-40B4-BE49-F238E27FC236}">
                <a16:creationId xmlns:a16="http://schemas.microsoft.com/office/drawing/2014/main" id="{A632904C-1C0E-5A8D-1B9A-277AA529D9B7}"/>
              </a:ext>
            </a:extLst>
          </p:cNvPr>
          <p:cNvGrpSpPr>
            <a:grpSpLocks noGrp="1" noUngrp="1" noRot="1" noMove="1" noResize="1"/>
          </p:cNvGrpSpPr>
          <p:nvPr/>
        </p:nvGrpSpPr>
        <p:grpSpPr>
          <a:xfrm>
            <a:off x="-10563" y="5805736"/>
            <a:ext cx="12213126" cy="1108644"/>
            <a:chOff x="-135803" y="5810925"/>
            <a:chExt cx="12213126" cy="1108644"/>
          </a:xfrm>
        </p:grpSpPr>
        <p:sp>
          <p:nvSpPr>
            <p:cNvPr id="5" name="Rectangle 4">
              <a:extLst>
                <a:ext uri="{FF2B5EF4-FFF2-40B4-BE49-F238E27FC236}">
                  <a16:creationId xmlns:a16="http://schemas.microsoft.com/office/drawing/2014/main" id="{CDDC6256-3C64-71AA-453A-276CF681AB13}"/>
                </a:ext>
              </a:extLst>
            </p:cNvPr>
            <p:cNvSpPr>
              <a:spLocks noGrp="1" noRot="1" noMove="1" noResize="1" noEditPoints="1" noAdjustHandles="1" noChangeArrowheads="1" noChangeShapeType="1"/>
            </p:cNvSpPr>
            <p:nvPr/>
          </p:nvSpPr>
          <p:spPr bwMode="auto">
            <a:xfrm>
              <a:off x="99588" y="6120143"/>
              <a:ext cx="11977735" cy="49794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a:ln>
                  <a:noFill/>
                </a:ln>
                <a:noFill/>
                <a:effectLst/>
                <a:uLnTx/>
                <a:uFillTx/>
                <a:latin typeface="Arial" charset="0"/>
                <a:ea typeface="+mn-ea"/>
                <a:cs typeface="+mn-cs"/>
              </a:endParaRPr>
            </a:p>
          </p:txBody>
        </p:sp>
        <p:pic>
          <p:nvPicPr>
            <p:cNvPr id="7" name="Picture 6" descr="A black background with a black square&#10;&#10;AI-generated content may be incorrect.">
              <a:extLst>
                <a:ext uri="{FF2B5EF4-FFF2-40B4-BE49-F238E27FC236}">
                  <a16:creationId xmlns:a16="http://schemas.microsoft.com/office/drawing/2014/main" id="{B4E0E072-CA4F-87AA-C559-CD041754A4FD}"/>
                </a:ext>
              </a:extLst>
            </p:cNvPr>
            <p:cNvPicPr>
              <a:picLocks noGrp="1" noRo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35803" y="5810925"/>
              <a:ext cx="3051019" cy="1108644"/>
            </a:xfrm>
            <a:prstGeom prst="rect">
              <a:avLst/>
            </a:prstGeom>
          </p:spPr>
        </p:pic>
        <p:pic>
          <p:nvPicPr>
            <p:cNvPr id="8" name="Picture 7" descr="A blue green and black triangle&#10;&#10;AI-generated content may be incorrect.">
              <a:extLst>
                <a:ext uri="{FF2B5EF4-FFF2-40B4-BE49-F238E27FC236}">
                  <a16:creationId xmlns:a16="http://schemas.microsoft.com/office/drawing/2014/main" id="{45D9A9E4-0D08-2012-797A-F77E08017FD3}"/>
                </a:ext>
              </a:extLst>
            </p:cNvPr>
            <p:cNvPicPr>
              <a:picLocks noGrp="1" noRo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9940964" y="6064467"/>
              <a:ext cx="1431697" cy="615148"/>
            </a:xfrm>
            <a:prstGeom prst="rect">
              <a:avLst/>
            </a:prstGeom>
          </p:spPr>
        </p:pic>
      </p:grpSp>
    </p:spTree>
    <p:extLst>
      <p:ext uri="{BB962C8B-B14F-4D97-AF65-F5344CB8AC3E}">
        <p14:creationId xmlns:p14="http://schemas.microsoft.com/office/powerpoint/2010/main" val="118212866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MS_TEMPLATE_ID" val=""/>
</p:tagLst>
</file>

<file path=ppt/theme/theme1.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40404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Uigh" typeface="Microsoft Uighur"/>
        <a:font script="Beng" typeface="Vrinda"/>
        <a:font script="Thai" typeface="Angsana New"/>
        <a:font script="Syre" typeface="Estrangelo Edessa"/>
        <a:font script="Syrj" typeface="Estrangelo Edessa"/>
        <a:font script="Mlym" typeface="Kartika"/>
        <a:font script="Nkoo" typeface="Ebrima"/>
        <a:font script="Yiii" typeface="Microsoft Yi Baiti"/>
        <a:font script="Cher" typeface="Plantagenet Cherokee"/>
        <a:font script="Orya" typeface="Kalinga"/>
        <a:font script="Geor" typeface="Sylfaen"/>
        <a:font script="Gujr" typeface="Shruti"/>
        <a:font script="Viet" typeface="Times New Roman"/>
        <a:font script="Tale" typeface="Microsoft Tai Le"/>
        <a:font script="Arab" typeface="Times New Roman"/>
        <a:font script="Hebr" typeface="Times New Roman"/>
        <a:font script="Bopo" typeface="Microsoft JhengHei"/>
        <a:font script="Telu" typeface="Gautami"/>
        <a:font script="Ethi" typeface="Nyala"/>
        <a:font script="Lisu" typeface="Segoe UI"/>
        <a:font script="Jpan" typeface="游ゴシック Light"/>
        <a:font script="Sora" typeface="Nirmala UI"/>
        <a:font script="Talu" typeface="Microsoft New Tai Lue"/>
        <a:font script="Armn" typeface="Arial"/>
        <a:font script="Sinh" typeface="Iskoola Pota"/>
        <a:font script="Taml" typeface="Latha"/>
        <a:font script="Tfng" typeface="Ebrima"/>
        <a:font script="Syrn" typeface="Estrangelo Edessa"/>
        <a:font script="Deva" typeface="Mangal"/>
        <a:font script="Knda" typeface="Tunga"/>
        <a:font script="Tibt" typeface="Microsoft Himalaya"/>
        <a:font script="Khmr" typeface="MoolBoran"/>
        <a:font script="Mymr" typeface="Myanmar Text"/>
        <a:font script="Olck" typeface="Nirmala UI"/>
        <a:font script="Bugi" typeface="Leelawadee UI"/>
        <a:font script="Java" typeface="Javanese Text"/>
        <a:font script="Hant" typeface="新細明體"/>
        <a:font script="Laoo" typeface="DokChampa"/>
        <a:font script="Mong" typeface="Mongolian Baiti"/>
        <a:font script="Hans" typeface="等线 Light"/>
        <a:font script="Phag" typeface="Phagspa"/>
        <a:font script="Guru" typeface="Raavi"/>
        <a:font script="Osma" typeface="Ebrima"/>
        <a:font script="Thaa" typeface="MV Boli"/>
        <a:font script="Cans" typeface="Euphemia"/>
        <a:font script="Hang" typeface="맑은 고딕"/>
        <a:font script="Syrc" typeface="Estrangelo Edessa"/>
      </a:majorFont>
      <a:minorFont>
        <a:latin typeface="Calibri" panose="020F0502020204030204"/>
        <a:ea typeface=""/>
        <a:cs typeface=""/>
        <a:font script="Uigh" typeface="Microsoft Uighur"/>
        <a:font script="Beng" typeface="Vrinda"/>
        <a:font script="Thai" typeface="Cordia New"/>
        <a:font script="Syre" typeface="Estrangelo Edessa"/>
        <a:font script="Syrj" typeface="Estrangelo Edessa"/>
        <a:font script="Mlym" typeface="Kartika"/>
        <a:font script="Nkoo" typeface="Ebrima"/>
        <a:font script="Yiii" typeface="Microsoft Yi Baiti"/>
        <a:font script="Cher" typeface="Plantagenet Cherokee"/>
        <a:font script="Orya" typeface="Kalinga"/>
        <a:font script="Geor" typeface="Sylfaen"/>
        <a:font script="Gujr" typeface="Shruti"/>
        <a:font script="Viet" typeface="Arial"/>
        <a:font script="Tale" typeface="Microsoft Tai Le"/>
        <a:font script="Arab" typeface="Arial"/>
        <a:font script="Hebr" typeface="Arial"/>
        <a:font script="Bopo" typeface="Microsoft JhengHei"/>
        <a:font script="Telu" typeface="Gautami"/>
        <a:font script="Ethi" typeface="Nyala"/>
        <a:font script="Lisu" typeface="Segoe UI"/>
        <a:font script="Jpan" typeface="游ゴシック"/>
        <a:font script="Sora" typeface="Nirmala UI"/>
        <a:font script="Talu" typeface="Microsoft New Tai Lue"/>
        <a:font script="Armn" typeface="Arial"/>
        <a:font script="Sinh" typeface="Iskoola Pota"/>
        <a:font script="Taml" typeface="Latha"/>
        <a:font script="Tfng" typeface="Ebrima"/>
        <a:font script="Syrn" typeface="Estrangelo Edessa"/>
        <a:font script="Deva" typeface="Mangal"/>
        <a:font script="Knda" typeface="Tunga"/>
        <a:font script="Tibt" typeface="Microsoft Himalaya"/>
        <a:font script="Khmr" typeface="DaunPenh"/>
        <a:font script="Mymr" typeface="Myanmar Text"/>
        <a:font script="Olck" typeface="Nirmala UI"/>
        <a:font script="Bugi" typeface="Leelawadee UI"/>
        <a:font script="Java" typeface="Javanese Text"/>
        <a:font script="Hant" typeface="新細明體"/>
        <a:font script="Laoo" typeface="DokChampa"/>
        <a:font script="Mong" typeface="Mongolian Baiti"/>
        <a:font script="Hans" typeface="等线"/>
        <a:font script="Phag" typeface="Phagspa"/>
        <a:font script="Guru" typeface="Raavi"/>
        <a:font script="Osma" typeface="Ebrima"/>
        <a:font script="Thaa" typeface="MV Boli"/>
        <a:font script="Cans" typeface="Euphemia"/>
        <a:font script="Hang" typeface="맑은 고딕"/>
        <a:font script="Syrc" typeface="Estrangelo Edess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71005AB6090D34BBC79861D44BC13E0" ma:contentTypeVersion="12" ma:contentTypeDescription="Create a new document." ma:contentTypeScope="" ma:versionID="8ada2607907eacf918f11f1f4595f758">
  <xsd:schema xmlns:xsd="http://www.w3.org/2001/XMLSchema" xmlns:xs="http://www.w3.org/2001/XMLSchema" xmlns:p="http://schemas.microsoft.com/office/2006/metadata/properties" xmlns:ns2="0263e731-9e2e-4d6e-8bc2-ec28f05089b8" xmlns:ns3="2d698dd5-5d2e-4181-b7a1-259a3c047d34" targetNamespace="http://schemas.microsoft.com/office/2006/metadata/properties" ma:root="true" ma:fieldsID="da0e23f0a97e7bf6ca36bc949450a2ff" ns2:_="" ns3:_="">
    <xsd:import namespace="0263e731-9e2e-4d6e-8bc2-ec28f05089b8"/>
    <xsd:import namespace="2d698dd5-5d2e-4181-b7a1-259a3c047d34"/>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263e731-9e2e-4d6e-8bc2-ec28f05089b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78175662-8596-484a-92c7-351d01561e22"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d698dd5-5d2e-4181-b7a1-259a3c047d34"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3656e3a0-58d6-447f-b1ec-d7458a0ca3be}" ma:internalName="TaxCatchAll" ma:showField="CatchAllData" ma:web="2d698dd5-5d2e-4181-b7a1-259a3c047d3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2d698dd5-5d2e-4181-b7a1-259a3c047d34" xsi:nil="true"/>
    <lcf76f155ced4ddcb4097134ff3c332f xmlns="0263e731-9e2e-4d6e-8bc2-ec28f05089b8">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8B4E90E-A3CD-4BD2-8C1B-11B1F5829445}">
  <ds:schemaRefs>
    <ds:schemaRef ds:uri="0263e731-9e2e-4d6e-8bc2-ec28f05089b8"/>
    <ds:schemaRef ds:uri="2d698dd5-5d2e-4181-b7a1-259a3c047d3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A0AC3E66-0F04-4D11-9CAA-48FC9499C71B}">
  <ds:schemaRefs>
    <ds:schemaRef ds:uri="0263e731-9e2e-4d6e-8bc2-ec28f05089b8"/>
    <ds:schemaRef ds:uri="2d698dd5-5d2e-4181-b7a1-259a3c047d34"/>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51C18438-6607-4897-B9E2-3A11BD237AE4}">
  <ds:schemaRefs>
    <ds:schemaRef ds:uri="http://schemas.microsoft.com/sharepoint/v3/contenttype/forms"/>
  </ds:schemaRefs>
</ds:datastoreItem>
</file>

<file path=docMetadata/LabelInfo.xml><?xml version="1.0" encoding="utf-8"?>
<clbl:labelList xmlns:clbl="http://schemas.microsoft.com/office/2020/mipLabelMetadata">
  <clbl:label id="{0f9e35db-544f-4f60-bdcc-5ea416e6dc70}" enabled="0" method="" siteId="{0f9e35db-544f-4f60-bdcc-5ea416e6dc70}" removed="1"/>
</clbl:labelList>
</file>

<file path=docProps/app.xml><?xml version="1.0" encoding="utf-8"?>
<Properties xmlns="http://schemas.openxmlformats.org/officeDocument/2006/extended-properties" xmlns:vt="http://schemas.openxmlformats.org/officeDocument/2006/docPropsVTypes">
  <TotalTime>8818</TotalTime>
  <Words>660</Words>
  <Application>Microsoft Office PowerPoint</Application>
  <PresentationFormat>Widescreen</PresentationFormat>
  <Paragraphs>70</Paragraphs>
  <Slides>11</Slides>
  <Notes>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11</vt:i4>
      </vt:variant>
    </vt:vector>
  </HeadingPairs>
  <TitlesOfParts>
    <vt:vector size="16" baseType="lpstr">
      <vt:lpstr>Arial</vt:lpstr>
      <vt:lpstr>Calibri</vt:lpstr>
      <vt:lpstr>Times New Roman</vt:lpstr>
      <vt:lpstr>2_Default Design</vt:lpstr>
      <vt:lpstr>Office Theme</vt:lpstr>
      <vt:lpstr>INC Tax  Workstream II: Taxation of Income derived from the provision of services in a digitalized and globalized economy  Second Session – INC Tax 11 August 2025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United Nations Committee of Experts on International Cooperation in Tax Matters   Transfer Pricing Subcommittee Progress Report for Comments and Guidance</dc:title>
  <dc:creator>Ingela Willfors</dc:creator>
  <cp:lastModifiedBy>Katie Yang</cp:lastModifiedBy>
  <cp:revision>53</cp:revision>
  <cp:lastPrinted>1900-01-01T00:00:00Z</cp:lastPrinted>
  <dcterms:created xsi:type="dcterms:W3CDTF">1900-01-01T00:00:00Z</dcterms:created>
  <dcterms:modified xsi:type="dcterms:W3CDTF">2025-08-11T18:37:41Z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0x010100471005AB6090D34BBC79861D44BC13E0</vt:lpwstr>
  </property>
</Properties>
</file>